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Lst>
  <p:sldSz cy="5143500" cx="9144000"/>
  <p:notesSz cx="6858000" cy="9144000"/>
  <p:embeddedFontLst>
    <p:embeddedFont>
      <p:font typeface="Hammersmith One"/>
      <p:regular r:id="rId33"/>
    </p:embeddedFont>
    <p:embeddedFont>
      <p:font typeface="Glass Antiqua"/>
      <p:regular r:id="rId34"/>
    </p:embeddedFont>
    <p:embeddedFont>
      <p:font typeface="Barlow"/>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font" Target="fonts/HammersmithOne-regular.fntdata"/><Relationship Id="rId32" Type="http://schemas.openxmlformats.org/officeDocument/2006/relationships/slide" Target="slides/slide28.xml"/><Relationship Id="rId35" Type="http://schemas.openxmlformats.org/officeDocument/2006/relationships/font" Target="fonts/Barlow-regular.fntdata"/><Relationship Id="rId34" Type="http://schemas.openxmlformats.org/officeDocument/2006/relationships/font" Target="fonts/GlassAntiqua-regular.fntdata"/><Relationship Id="rId37" Type="http://schemas.openxmlformats.org/officeDocument/2006/relationships/font" Target="fonts/Barlow-italic.fntdata"/><Relationship Id="rId36" Type="http://schemas.openxmlformats.org/officeDocument/2006/relationships/font" Target="fonts/Barlow-bold.fntdata"/><Relationship Id="rId38" Type="http://schemas.openxmlformats.org/officeDocument/2006/relationships/font" Target="fonts/Barlow-boldItalic.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jpg>
</file>

<file path=ppt/media/image15.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2" name="Shape 1312"/>
        <p:cNvGrpSpPr/>
        <p:nvPr/>
      </p:nvGrpSpPr>
      <p:grpSpPr>
        <a:xfrm>
          <a:off x="0" y="0"/>
          <a:ext cx="0" cy="0"/>
          <a:chOff x="0" y="0"/>
          <a:chExt cx="0" cy="0"/>
        </a:xfrm>
      </p:grpSpPr>
      <p:sp>
        <p:nvSpPr>
          <p:cNvPr id="1313" name="Google Shape;131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14" name="Google Shape;131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2" name="Shape 1422"/>
        <p:cNvGrpSpPr/>
        <p:nvPr/>
      </p:nvGrpSpPr>
      <p:grpSpPr>
        <a:xfrm>
          <a:off x="0" y="0"/>
          <a:ext cx="0" cy="0"/>
          <a:chOff x="0" y="0"/>
          <a:chExt cx="0" cy="0"/>
        </a:xfrm>
      </p:grpSpPr>
      <p:sp>
        <p:nvSpPr>
          <p:cNvPr id="1423" name="Google Shape;1423;gd1c1cd0b9f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4" name="Google Shape;1424;gd1c1cd0b9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HMW help Will find social events that entice him to make plans?</a:t>
            </a:r>
            <a:endParaRPr/>
          </a:p>
          <a:p>
            <a:pPr indent="-298450" lvl="0" marL="457200" rtl="0" algn="l">
              <a:spcBef>
                <a:spcPts val="0"/>
              </a:spcBef>
              <a:spcAft>
                <a:spcPts val="0"/>
              </a:spcAft>
              <a:buSzPts val="1100"/>
              <a:buAutoNum type="arabicPeriod"/>
            </a:pPr>
            <a:r>
              <a:rPr lang="en"/>
              <a:t>HMW make seeing friends a zero-effort task?</a:t>
            </a:r>
            <a:endParaRPr/>
          </a:p>
          <a:p>
            <a:pPr indent="-298450" lvl="0" marL="457200" rtl="0" algn="l">
              <a:spcBef>
                <a:spcPts val="0"/>
              </a:spcBef>
              <a:spcAft>
                <a:spcPts val="0"/>
              </a:spcAft>
              <a:buSzPts val="1100"/>
              <a:buAutoNum type="arabicPeriod"/>
            </a:pPr>
            <a:r>
              <a:rPr lang="en"/>
              <a:t>HMW decrease the activation energy required to make plans with a friend?</a:t>
            </a:r>
            <a:endParaRPr/>
          </a:p>
          <a:p>
            <a:pPr indent="-298450" lvl="0" marL="457200" rtl="0" algn="l">
              <a:spcBef>
                <a:spcPts val="0"/>
              </a:spcBef>
              <a:spcAft>
                <a:spcPts val="0"/>
              </a:spcAft>
              <a:buSzPts val="1100"/>
              <a:buAutoNum type="arabicPeriod"/>
            </a:pPr>
            <a:r>
              <a:rPr lang="en"/>
              <a:t>How might we pair friends and activities for Will?</a:t>
            </a:r>
            <a:endParaRPr/>
          </a:p>
          <a:p>
            <a:pPr indent="-298450" lvl="0" marL="457200" rtl="0" algn="l">
              <a:spcBef>
                <a:spcPts val="0"/>
              </a:spcBef>
              <a:spcAft>
                <a:spcPts val="0"/>
              </a:spcAft>
              <a:buSzPts val="1100"/>
              <a:buAutoNum type="arabicPeriod"/>
            </a:pPr>
            <a:r>
              <a:rPr lang="en"/>
              <a:t>How might we make planning as relaxing as watching netflix?</a:t>
            </a:r>
            <a:endParaRPr/>
          </a:p>
          <a:p>
            <a:pPr indent="-298450" lvl="0" marL="457200" rtl="0" algn="l">
              <a:spcBef>
                <a:spcPts val="0"/>
              </a:spcBef>
              <a:spcAft>
                <a:spcPts val="0"/>
              </a:spcAft>
              <a:buSzPts val="1100"/>
              <a:buAutoNum type="arabicPeriod"/>
            </a:pPr>
            <a:r>
              <a:rPr lang="en"/>
              <a:t>HMW increase Will's energy towards planning social interaction?</a:t>
            </a:r>
            <a:endParaRPr/>
          </a:p>
          <a:p>
            <a:pPr indent="-298450" lvl="0" marL="457200" rtl="0" algn="l">
              <a:spcBef>
                <a:spcPts val="0"/>
              </a:spcBef>
              <a:spcAft>
                <a:spcPts val="0"/>
              </a:spcAft>
              <a:buSzPts val="1100"/>
              <a:buAutoNum type="arabicPeriod"/>
            </a:pPr>
            <a:r>
              <a:rPr lang="en"/>
              <a:t>HMW make post-grad socializing mimic college socializing (low effort and natural)?</a:t>
            </a:r>
            <a:endParaRPr/>
          </a:p>
          <a:p>
            <a:pPr indent="-298450" lvl="0" marL="457200" rtl="0" algn="l">
              <a:spcBef>
                <a:spcPts val="0"/>
              </a:spcBef>
              <a:spcAft>
                <a:spcPts val="0"/>
              </a:spcAft>
              <a:buSzPts val="1100"/>
              <a:buAutoNum type="arabicPeriod"/>
            </a:pPr>
            <a:r>
              <a:rPr lang="en"/>
              <a:t>HMW make planning social interactions fun?</a:t>
            </a:r>
            <a:endParaRPr/>
          </a:p>
          <a:p>
            <a:pPr indent="-298450" lvl="0" marL="457200" rtl="0" algn="l">
              <a:spcBef>
                <a:spcPts val="0"/>
              </a:spcBef>
              <a:spcAft>
                <a:spcPts val="0"/>
              </a:spcAft>
              <a:buSzPts val="1100"/>
              <a:buAutoNum type="arabicPeriod"/>
            </a:pPr>
            <a:r>
              <a:rPr lang="en"/>
              <a:t>HMW create an entire weeks worth of activities for will to invite a friend to do?</a:t>
            </a:r>
            <a:endParaRPr/>
          </a:p>
          <a:p>
            <a:pPr indent="-298450" lvl="0" marL="457200" rtl="0" algn="l">
              <a:spcBef>
                <a:spcPts val="0"/>
              </a:spcBef>
              <a:spcAft>
                <a:spcPts val="0"/>
              </a:spcAft>
              <a:buSzPts val="1100"/>
              <a:buAutoNum type="arabicPeriod"/>
            </a:pPr>
            <a:r>
              <a:rPr lang="en"/>
              <a:t>How might we make going from work to social events a seamless transition?</a:t>
            </a:r>
            <a:endParaRPr/>
          </a:p>
          <a:p>
            <a:pPr indent="-298450" lvl="0" marL="457200" rtl="0" algn="l">
              <a:spcBef>
                <a:spcPts val="0"/>
              </a:spcBef>
              <a:spcAft>
                <a:spcPts val="0"/>
              </a:spcAft>
              <a:buSzPts val="1100"/>
              <a:buAutoNum type="arabicPeriod"/>
            </a:pPr>
            <a:r>
              <a:rPr lang="en"/>
              <a:t>HMW get Will's friends to make plans with him?</a:t>
            </a:r>
            <a:endParaRPr/>
          </a:p>
          <a:p>
            <a:pPr indent="-298450" lvl="0" marL="457200" rtl="0" algn="l">
              <a:spcBef>
                <a:spcPts val="0"/>
              </a:spcBef>
              <a:spcAft>
                <a:spcPts val="0"/>
              </a:spcAft>
              <a:buSzPts val="1100"/>
              <a:buAutoNum type="arabicPeriod"/>
            </a:pPr>
            <a:r>
              <a:rPr lang="en"/>
              <a:t>HMW make Will not crave social interaction?</a:t>
            </a:r>
            <a:endParaRPr/>
          </a:p>
          <a:p>
            <a:pPr indent="-298450" lvl="0" marL="457200" rtl="0" algn="l">
              <a:spcBef>
                <a:spcPts val="0"/>
              </a:spcBef>
              <a:spcAft>
                <a:spcPts val="0"/>
              </a:spcAft>
              <a:buSzPts val="1100"/>
              <a:buAutoNum type="arabicPeriod"/>
            </a:pPr>
            <a:r>
              <a:rPr lang="en"/>
              <a:t>HMW allow Will to better balance his alone time and social time?</a:t>
            </a:r>
            <a:endParaRPr/>
          </a:p>
          <a:p>
            <a:pPr indent="-298450" lvl="0" marL="457200" rtl="0" algn="l">
              <a:spcBef>
                <a:spcPts val="0"/>
              </a:spcBef>
              <a:spcAft>
                <a:spcPts val="0"/>
              </a:spcAft>
              <a:buSzPts val="1100"/>
              <a:buAutoNum type="arabicPeriod"/>
            </a:pPr>
            <a:r>
              <a:rPr lang="en"/>
              <a:t>HMW remove the need to feel bad about not socializing in the first place?</a:t>
            </a:r>
            <a:endParaRPr/>
          </a:p>
          <a:p>
            <a:pPr indent="-298450" lvl="0" marL="457200" rtl="0" algn="l">
              <a:spcBef>
                <a:spcPts val="0"/>
              </a:spcBef>
              <a:spcAft>
                <a:spcPts val="0"/>
              </a:spcAft>
              <a:buSzPts val="1100"/>
              <a:buAutoNum type="arabicPeriod"/>
            </a:pPr>
            <a:r>
              <a:rPr lang="en"/>
              <a:t>HMW make planning more empowering for will?</a:t>
            </a:r>
            <a:endParaRPr/>
          </a:p>
          <a:p>
            <a:pPr indent="-298450" lvl="0" marL="457200" rtl="0" algn="l">
              <a:spcBef>
                <a:spcPts val="0"/>
              </a:spcBef>
              <a:spcAft>
                <a:spcPts val="0"/>
              </a:spcAft>
              <a:buSzPts val="1100"/>
              <a:buAutoNum type="arabicPeriod"/>
            </a:pPr>
            <a:r>
              <a:rPr lang="en"/>
              <a:t>HMW make netflix and sleep more sociable in the first place?</a:t>
            </a:r>
            <a:endParaRPr/>
          </a:p>
          <a:p>
            <a:pPr indent="-298450" lvl="0" marL="457200" rtl="0" algn="l">
              <a:spcBef>
                <a:spcPts val="0"/>
              </a:spcBef>
              <a:spcAft>
                <a:spcPts val="0"/>
              </a:spcAft>
              <a:buSzPts val="1100"/>
              <a:buAutoNum type="arabicPeriod"/>
            </a:pPr>
            <a:r>
              <a:rPr lang="en"/>
              <a:t>HMW find shared times between friends, create activities, activate the two?</a:t>
            </a:r>
            <a:endParaRPr/>
          </a:p>
          <a:p>
            <a:pPr indent="-298450" lvl="0" marL="457200" rtl="0" algn="l">
              <a:spcBef>
                <a:spcPts val="0"/>
              </a:spcBef>
              <a:spcAft>
                <a:spcPts val="0"/>
              </a:spcAft>
              <a:buSzPts val="1100"/>
              <a:buAutoNum type="arabicPeriod"/>
            </a:pPr>
            <a:r>
              <a:rPr lang="en"/>
              <a:t>How might we automatically schedule in social events?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5" name="Shape 1445"/>
        <p:cNvGrpSpPr/>
        <p:nvPr/>
      </p:nvGrpSpPr>
      <p:grpSpPr>
        <a:xfrm>
          <a:off x="0" y="0"/>
          <a:ext cx="0" cy="0"/>
          <a:chOff x="0" y="0"/>
          <a:chExt cx="0" cy="0"/>
        </a:xfrm>
      </p:grpSpPr>
      <p:sp>
        <p:nvSpPr>
          <p:cNvPr id="1446" name="Google Shape;1446;gd1c1cd0b9f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7" name="Google Shape;1447;gd1c1cd0b9f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HMW make Nebraska's casual hangouts just as exciting as an art gallery or concert?</a:t>
            </a:r>
            <a:endParaRPr/>
          </a:p>
          <a:p>
            <a:pPr indent="-298450" lvl="0" marL="457200" rtl="0" algn="l">
              <a:spcBef>
                <a:spcPts val="0"/>
              </a:spcBef>
              <a:spcAft>
                <a:spcPts val="0"/>
              </a:spcAft>
              <a:buSzPts val="1100"/>
              <a:buAutoNum type="arabicPeriod"/>
            </a:pPr>
            <a:r>
              <a:rPr lang="en"/>
              <a:t>HMW increase the number of exciting activities in Nebraska's city?</a:t>
            </a:r>
            <a:endParaRPr/>
          </a:p>
          <a:p>
            <a:pPr indent="-298450" lvl="0" marL="457200" rtl="0" algn="l">
              <a:spcBef>
                <a:spcPts val="0"/>
              </a:spcBef>
              <a:spcAft>
                <a:spcPts val="0"/>
              </a:spcAft>
              <a:buSzPts val="1100"/>
              <a:buAutoNum type="arabicPeriod"/>
            </a:pPr>
            <a:r>
              <a:rPr lang="en"/>
              <a:t>HMW take advantage of her work communities to find bonding activities?</a:t>
            </a:r>
            <a:endParaRPr/>
          </a:p>
          <a:p>
            <a:pPr indent="-298450" lvl="0" marL="457200" rtl="0" algn="l">
              <a:spcBef>
                <a:spcPts val="0"/>
              </a:spcBef>
              <a:spcAft>
                <a:spcPts val="0"/>
              </a:spcAft>
              <a:buSzPts val="1100"/>
              <a:buAutoNum type="arabicPeriod"/>
            </a:pPr>
            <a:r>
              <a:rPr lang="en"/>
              <a:t>How might we make sure planning is equally shared between Nebraska and her acquaintances?</a:t>
            </a:r>
            <a:endParaRPr/>
          </a:p>
          <a:p>
            <a:pPr indent="-298450" lvl="0" marL="457200" rtl="0" algn="l">
              <a:spcBef>
                <a:spcPts val="0"/>
              </a:spcBef>
              <a:spcAft>
                <a:spcPts val="0"/>
              </a:spcAft>
              <a:buSzPts val="1100"/>
              <a:buAutoNum type="arabicPeriod"/>
            </a:pPr>
            <a:r>
              <a:rPr lang="en"/>
              <a:t>HMW make it more exciting to spend time with acquaintances instead of stressful?</a:t>
            </a:r>
            <a:endParaRPr/>
          </a:p>
          <a:p>
            <a:pPr indent="-298450" lvl="0" marL="457200" rtl="0" algn="l">
              <a:spcBef>
                <a:spcPts val="0"/>
              </a:spcBef>
              <a:spcAft>
                <a:spcPts val="0"/>
              </a:spcAft>
              <a:buSzPts val="1100"/>
              <a:buAutoNum type="arabicPeriod"/>
            </a:pPr>
            <a:r>
              <a:rPr lang="en"/>
              <a:t>HMW make Nebraska comfortable interacting casually with acquaintances?</a:t>
            </a:r>
            <a:endParaRPr/>
          </a:p>
          <a:p>
            <a:pPr indent="-298450" lvl="0" marL="457200" rtl="0" algn="l">
              <a:spcBef>
                <a:spcPts val="0"/>
              </a:spcBef>
              <a:spcAft>
                <a:spcPts val="0"/>
              </a:spcAft>
              <a:buSzPts val="1100"/>
              <a:buAutoNum type="arabicPeriod"/>
            </a:pPr>
            <a:r>
              <a:rPr lang="en"/>
              <a:t>HMW help Nebraska seamlessly find and plan to do the most enticing activities in her city?</a:t>
            </a:r>
            <a:endParaRPr/>
          </a:p>
          <a:p>
            <a:pPr indent="-298450" lvl="0" marL="457200" rtl="0" algn="l">
              <a:spcBef>
                <a:spcPts val="0"/>
              </a:spcBef>
              <a:spcAft>
                <a:spcPts val="0"/>
              </a:spcAft>
              <a:buSzPts val="1100"/>
              <a:buAutoNum type="arabicPeriod"/>
            </a:pPr>
            <a:r>
              <a:rPr lang="en"/>
              <a:t>HMW create events that are exciting for nebraska?</a:t>
            </a:r>
            <a:endParaRPr/>
          </a:p>
          <a:p>
            <a:pPr indent="-298450" lvl="0" marL="457200" rtl="0" algn="l">
              <a:spcBef>
                <a:spcPts val="0"/>
              </a:spcBef>
              <a:spcAft>
                <a:spcPts val="0"/>
              </a:spcAft>
              <a:buSzPts val="1100"/>
              <a:buAutoNum type="arabicPeriod"/>
            </a:pPr>
            <a:r>
              <a:rPr lang="en"/>
              <a:t>HMW get access to what activities people who live in the city usually do?</a:t>
            </a:r>
            <a:endParaRPr/>
          </a:p>
          <a:p>
            <a:pPr indent="-298450" lvl="0" marL="457200" rtl="0" algn="l">
              <a:spcBef>
                <a:spcPts val="0"/>
              </a:spcBef>
              <a:spcAft>
                <a:spcPts val="0"/>
              </a:spcAft>
              <a:buSzPts val="1100"/>
              <a:buAutoNum type="arabicPeriod"/>
            </a:pPr>
            <a:r>
              <a:rPr lang="en"/>
              <a:t>How might we planning while frequently moving less intimidating?</a:t>
            </a:r>
            <a:endParaRPr/>
          </a:p>
          <a:p>
            <a:pPr indent="-298450" lvl="0" marL="457200" rtl="0" algn="l">
              <a:spcBef>
                <a:spcPts val="0"/>
              </a:spcBef>
              <a:spcAft>
                <a:spcPts val="0"/>
              </a:spcAft>
              <a:buSzPts val="1100"/>
              <a:buAutoNum type="arabicPeriod"/>
            </a:pPr>
            <a:r>
              <a:rPr lang="en"/>
              <a:t>HMW decrease Nebraska's social anxiety around seeing new friends?</a:t>
            </a:r>
            <a:endParaRPr/>
          </a:p>
          <a:p>
            <a:pPr indent="-298450" lvl="0" marL="457200" rtl="0" algn="l">
              <a:spcBef>
                <a:spcPts val="0"/>
              </a:spcBef>
              <a:spcAft>
                <a:spcPts val="0"/>
              </a:spcAft>
              <a:buSzPts val="1100"/>
              <a:buAutoNum type="arabicPeriod"/>
            </a:pPr>
            <a:r>
              <a:rPr lang="en"/>
              <a:t>HMW automatically connect Nebraska and acquaintances with mutually interesting activities?</a:t>
            </a:r>
            <a:endParaRPr/>
          </a:p>
          <a:p>
            <a:pPr indent="-298450" lvl="0" marL="457200" rtl="0" algn="l">
              <a:spcBef>
                <a:spcPts val="0"/>
              </a:spcBef>
              <a:spcAft>
                <a:spcPts val="0"/>
              </a:spcAft>
              <a:buSzPts val="1100"/>
              <a:buAutoNum type="arabicPeriod"/>
            </a:pPr>
            <a:r>
              <a:rPr lang="en"/>
              <a:t>HMW make it easier to socialize and connect with acquaintances without exciting activities?</a:t>
            </a:r>
            <a:endParaRPr/>
          </a:p>
          <a:p>
            <a:pPr indent="-298450" lvl="0" marL="457200" rtl="0" algn="l">
              <a:spcBef>
                <a:spcPts val="0"/>
              </a:spcBef>
              <a:spcAft>
                <a:spcPts val="0"/>
              </a:spcAft>
              <a:buSzPts val="1100"/>
              <a:buAutoNum type="arabicPeriod"/>
            </a:pPr>
            <a:r>
              <a:rPr lang="en"/>
              <a:t>HMW get Nebraska excited by doing boring things?</a:t>
            </a:r>
            <a:endParaRPr/>
          </a:p>
          <a:p>
            <a:pPr indent="-298450" lvl="0" marL="457200" rtl="0" algn="l">
              <a:spcBef>
                <a:spcPts val="0"/>
              </a:spcBef>
              <a:spcAft>
                <a:spcPts val="0"/>
              </a:spcAft>
              <a:buSzPts val="1100"/>
              <a:buAutoNum type="arabicPeriod"/>
            </a:pPr>
            <a:r>
              <a:rPr lang="en"/>
              <a:t>How might we replicate the social ease of being around old friends?</a:t>
            </a:r>
            <a:endParaRPr/>
          </a:p>
          <a:p>
            <a:pPr indent="-298450" lvl="0" marL="457200" rtl="0" algn="l">
              <a:spcBef>
                <a:spcPts val="0"/>
              </a:spcBef>
              <a:spcAft>
                <a:spcPts val="0"/>
              </a:spcAft>
              <a:buSzPts val="1100"/>
              <a:buAutoNum type="arabicPeriod"/>
            </a:pPr>
            <a:r>
              <a:rPr lang="en"/>
              <a:t>How might we create community from acquaintances?</a:t>
            </a:r>
            <a:endParaRPr/>
          </a:p>
          <a:p>
            <a:pPr indent="-298450" lvl="0" marL="457200" rtl="0" algn="l">
              <a:spcBef>
                <a:spcPts val="0"/>
              </a:spcBef>
              <a:spcAft>
                <a:spcPts val="0"/>
              </a:spcAft>
              <a:buSzPts val="1100"/>
              <a:buAutoNum type="arabicPeriod"/>
            </a:pPr>
            <a:r>
              <a:rPr lang="en"/>
              <a:t>HMW give Nebraska more chances to hang out with her old, close friends?</a:t>
            </a:r>
            <a:endParaRPr/>
          </a:p>
          <a:p>
            <a:pPr indent="-298450" lvl="0" marL="457200" rtl="0" algn="l">
              <a:spcBef>
                <a:spcPts val="0"/>
              </a:spcBef>
              <a:spcAft>
                <a:spcPts val="0"/>
              </a:spcAft>
              <a:buSzPts val="1100"/>
              <a:buAutoNum type="arabicPeriod"/>
            </a:pPr>
            <a:r>
              <a:rPr lang="en"/>
              <a:t>HMW make it easier for Nebraska to feel comfortable with new acquaintances?</a:t>
            </a:r>
            <a:endParaRPr/>
          </a:p>
          <a:p>
            <a:pPr indent="-298450" lvl="0" marL="457200" rtl="0" algn="l">
              <a:spcBef>
                <a:spcPts val="0"/>
              </a:spcBef>
              <a:spcAft>
                <a:spcPts val="0"/>
              </a:spcAft>
              <a:buSzPts val="1100"/>
              <a:buAutoNum type="arabicPeriod"/>
            </a:pPr>
            <a:r>
              <a:rPr lang="en"/>
              <a:t>How might we make seeing acquaintances more financially accessible?</a:t>
            </a:r>
            <a:endParaRPr/>
          </a:p>
          <a:p>
            <a:pPr indent="-298450" lvl="0" marL="457200" rtl="0" algn="l">
              <a:spcBef>
                <a:spcPts val="0"/>
              </a:spcBef>
              <a:spcAft>
                <a:spcPts val="0"/>
              </a:spcAft>
              <a:buSzPts val="1100"/>
              <a:buAutoNum type="arabicPeriod"/>
            </a:pPr>
            <a:r>
              <a:rPr lang="en"/>
              <a:t>HMW bring the exciting activities to Nebraska instead of the other way around?</a:t>
            </a:r>
            <a:endParaRPr/>
          </a:p>
          <a:p>
            <a:pPr indent="-298450" lvl="0" marL="457200" rtl="0" algn="l">
              <a:spcBef>
                <a:spcPts val="0"/>
              </a:spcBef>
              <a:spcAft>
                <a:spcPts val="0"/>
              </a:spcAft>
              <a:buSzPts val="1100"/>
              <a:buAutoNum type="arabicPeriod"/>
            </a:pPr>
            <a:r>
              <a:rPr lang="en"/>
              <a:t>HMW find out what people have done in the past and share those experiences with Nebraska?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 name="Shape 1475"/>
        <p:cNvGrpSpPr/>
        <p:nvPr/>
      </p:nvGrpSpPr>
      <p:grpSpPr>
        <a:xfrm>
          <a:off x="0" y="0"/>
          <a:ext cx="0" cy="0"/>
          <a:chOff x="0" y="0"/>
          <a:chExt cx="0" cy="0"/>
        </a:xfrm>
      </p:grpSpPr>
      <p:sp>
        <p:nvSpPr>
          <p:cNvPr id="1476" name="Google Shape;1476;gd1c1cd0b9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 name="Google Shape;1477;gd1c1cd0b9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2" name="Shape 1482"/>
        <p:cNvGrpSpPr/>
        <p:nvPr/>
      </p:nvGrpSpPr>
      <p:grpSpPr>
        <a:xfrm>
          <a:off x="0" y="0"/>
          <a:ext cx="0" cy="0"/>
          <a:chOff x="0" y="0"/>
          <a:chExt cx="0" cy="0"/>
        </a:xfrm>
      </p:grpSpPr>
      <p:sp>
        <p:nvSpPr>
          <p:cNvPr id="1483" name="Google Shape;1483;g10f38a31084_0_1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4" name="Google Shape;1484;g10f38a31084_0_1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Will, we particularly liked </a:t>
            </a:r>
            <a:r>
              <a:rPr lang="en">
                <a:solidFill>
                  <a:schemeClr val="dk1"/>
                </a:solidFill>
              </a:rPr>
              <a:t>the parallel between wanting to make planning as relaxing as watching Netflix as it gave us a more concrete experience and feeling to base our brainstorming off of. We also liked the perspective of decreasing some of the pressure that seems to be inherent from all of our needfinding in socializing as a post grad. From Nebraska, we were interested in the idea of involving acquaintances in the planning process to remove some of the awkwardness of getting to know someone.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7" name="Shape 1547"/>
        <p:cNvGrpSpPr/>
        <p:nvPr/>
      </p:nvGrpSpPr>
      <p:grpSpPr>
        <a:xfrm>
          <a:off x="0" y="0"/>
          <a:ext cx="0" cy="0"/>
          <a:chOff x="0" y="0"/>
          <a:chExt cx="0" cy="0"/>
        </a:xfrm>
      </p:grpSpPr>
      <p:sp>
        <p:nvSpPr>
          <p:cNvPr id="1548" name="Google Shape;1548;gd1c1cd0b9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9" name="Google Shape;1549;gd1c1cd0b9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Platon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Anooshree – self care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4" name="Shape 1554"/>
        <p:cNvGrpSpPr/>
        <p:nvPr/>
      </p:nvGrpSpPr>
      <p:grpSpPr>
        <a:xfrm>
          <a:off x="0" y="0"/>
          <a:ext cx="0" cy="0"/>
          <a:chOff x="0" y="0"/>
          <a:chExt cx="0" cy="0"/>
        </a:xfrm>
      </p:grpSpPr>
      <p:sp>
        <p:nvSpPr>
          <p:cNvPr id="1555" name="Google Shape;1555;gd1c1cd0b9f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6" name="Google Shape;1556;gd1c1cd0b9f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 name="Shape 1561"/>
        <p:cNvGrpSpPr/>
        <p:nvPr/>
      </p:nvGrpSpPr>
      <p:grpSpPr>
        <a:xfrm>
          <a:off x="0" y="0"/>
          <a:ext cx="0" cy="0"/>
          <a:chOff x="0" y="0"/>
          <a:chExt cx="0" cy="0"/>
        </a:xfrm>
      </p:grpSpPr>
      <p:sp>
        <p:nvSpPr>
          <p:cNvPr id="1562" name="Google Shape;1562;gd1c1cd0b9f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 name="Google Shape;1563;gd1c1cd0b9f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3" name="Shape 1573"/>
        <p:cNvGrpSpPr/>
        <p:nvPr/>
      </p:nvGrpSpPr>
      <p:grpSpPr>
        <a:xfrm>
          <a:off x="0" y="0"/>
          <a:ext cx="0" cy="0"/>
          <a:chOff x="0" y="0"/>
          <a:chExt cx="0" cy="0"/>
        </a:xfrm>
      </p:grpSpPr>
      <p:sp>
        <p:nvSpPr>
          <p:cNvPr id="1574" name="Google Shape;1574;gd1c1cd0b9f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5" name="Google Shape;1575;gd1c1cd0b9f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9" name="Shape 1579"/>
        <p:cNvGrpSpPr/>
        <p:nvPr/>
      </p:nvGrpSpPr>
      <p:grpSpPr>
        <a:xfrm>
          <a:off x="0" y="0"/>
          <a:ext cx="0" cy="0"/>
          <a:chOff x="0" y="0"/>
          <a:chExt cx="0" cy="0"/>
        </a:xfrm>
      </p:grpSpPr>
      <p:sp>
        <p:nvSpPr>
          <p:cNvPr id="1580" name="Google Shape;1580;g10f38a31084_0_1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1" name="Google Shape;1581;g10f38a31084_0_1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second solution that we identified was to allow new grads to scroll through compatible free times with friends and from there get options for activities suitable for that time. The core assumption that we are testing here is that </a:t>
            </a:r>
            <a:r>
              <a:rPr lang="en"/>
              <a:t>scheduling</a:t>
            </a:r>
            <a:r>
              <a:rPr lang="en"/>
              <a:t> and planning are the core barriers to socializing and specifically that new grads want agency when making their social plans.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6" name="Shape 1586"/>
        <p:cNvGrpSpPr/>
        <p:nvPr/>
      </p:nvGrpSpPr>
      <p:grpSpPr>
        <a:xfrm>
          <a:off x="0" y="0"/>
          <a:ext cx="0" cy="0"/>
          <a:chOff x="0" y="0"/>
          <a:chExt cx="0" cy="0"/>
        </a:xfrm>
      </p:grpSpPr>
      <p:sp>
        <p:nvSpPr>
          <p:cNvPr id="1587" name="Google Shape;1587;g10f38a31084_0_16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8" name="Google Shape;1588;g10f38a31084_0_1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Platon put the results at the end of the last </a:t>
            </a:r>
            <a:r>
              <a:rPr lang="en"/>
              <a:t>arrow</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experience prototype for this idea consisted of collecting Google calendars from a set of friends and then compiling their free times onto a doc. On this same doc we also gave them a list of suggested </a:t>
            </a:r>
            <a:r>
              <a:rPr lang="en"/>
              <a:t>activities</a:t>
            </a:r>
            <a:r>
              <a:rPr lang="en"/>
              <a:t> for the time slots that they were free along with hyperlinks to the activities and suggestions for how to free up more overlapping time.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c6a01074ef_0_200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 name="Google Shape;1320;gc6a01074ef_0_20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7" name="Shape 1597"/>
        <p:cNvGrpSpPr/>
        <p:nvPr/>
      </p:nvGrpSpPr>
      <p:grpSpPr>
        <a:xfrm>
          <a:off x="0" y="0"/>
          <a:ext cx="0" cy="0"/>
          <a:chOff x="0" y="0"/>
          <a:chExt cx="0" cy="0"/>
        </a:xfrm>
      </p:grpSpPr>
      <p:sp>
        <p:nvSpPr>
          <p:cNvPr id="1598" name="Google Shape;1598;g10f38a31084_0_1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9" name="Google Shape;1599;g10f38a31084_0_1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 name="Shape 1603"/>
        <p:cNvGrpSpPr/>
        <p:nvPr/>
      </p:nvGrpSpPr>
      <p:grpSpPr>
        <a:xfrm>
          <a:off x="0" y="0"/>
          <a:ext cx="0" cy="0"/>
          <a:chOff x="0" y="0"/>
          <a:chExt cx="0" cy="0"/>
        </a:xfrm>
      </p:grpSpPr>
      <p:sp>
        <p:nvSpPr>
          <p:cNvPr id="1604" name="Google Shape;1604;g10f38a312b9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 name="Google Shape;1605;g10f38a312b9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second solution that we identified was to allow new grads to scroll through compatible free times with friends and from there get options for activities suitable for that time. The core assumption that we are testing here is that scheduling and planning are the core barriers to socializing and specifically that new grads want agency when making their social plans.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0" name="Shape 1610"/>
        <p:cNvGrpSpPr/>
        <p:nvPr/>
      </p:nvGrpSpPr>
      <p:grpSpPr>
        <a:xfrm>
          <a:off x="0" y="0"/>
          <a:ext cx="0" cy="0"/>
          <a:chOff x="0" y="0"/>
          <a:chExt cx="0" cy="0"/>
        </a:xfrm>
      </p:grpSpPr>
      <p:sp>
        <p:nvSpPr>
          <p:cNvPr id="1611" name="Google Shape;1611;g10f38a312b9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2" name="Google Shape;1612;g10f38a312b9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4" name="Shape 1624"/>
        <p:cNvGrpSpPr/>
        <p:nvPr/>
      </p:nvGrpSpPr>
      <p:grpSpPr>
        <a:xfrm>
          <a:off x="0" y="0"/>
          <a:ext cx="0" cy="0"/>
          <a:chOff x="0" y="0"/>
          <a:chExt cx="0" cy="0"/>
        </a:xfrm>
      </p:grpSpPr>
      <p:sp>
        <p:nvSpPr>
          <p:cNvPr id="1625" name="Google Shape;1625;g10f38a312b9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6" name="Google Shape;1626;g10f38a312b9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Main takeaways are that:</a:t>
            </a:r>
            <a:endParaRPr/>
          </a:p>
          <a:p>
            <a:pPr indent="-298450" lvl="0" marL="457200" rtl="0" algn="l">
              <a:spcBef>
                <a:spcPts val="0"/>
              </a:spcBef>
              <a:spcAft>
                <a:spcPts val="0"/>
              </a:spcAft>
              <a:buSzPts val="1100"/>
              <a:buChar char="-"/>
            </a:pPr>
            <a:r>
              <a:rPr lang="en"/>
              <a:t>sending a single notification makes planning very easy and low-stress for users</a:t>
            </a:r>
            <a:endParaRPr/>
          </a:p>
          <a:p>
            <a:pPr indent="-298450" lvl="0" marL="457200" rtl="0" algn="l">
              <a:spcBef>
                <a:spcPts val="0"/>
              </a:spcBef>
              <a:spcAft>
                <a:spcPts val="0"/>
              </a:spcAft>
              <a:buSzPts val="1100"/>
              <a:buChar char="-"/>
            </a:pPr>
            <a:r>
              <a:rPr lang="en"/>
              <a:t>however, it also removes any options for choice between different activities/times</a:t>
            </a:r>
            <a:endParaRPr/>
          </a:p>
          <a:p>
            <a:pPr indent="-298450" lvl="0" marL="457200" rtl="0" algn="l">
              <a:spcBef>
                <a:spcPts val="0"/>
              </a:spcBef>
              <a:spcAft>
                <a:spcPts val="0"/>
              </a:spcAft>
              <a:buSzPts val="1100"/>
              <a:buChar char="-"/>
            </a:pPr>
            <a:r>
              <a:rPr lang="en"/>
              <a:t>sometimes, participants may prefer a </a:t>
            </a:r>
            <a:r>
              <a:rPr lang="en"/>
              <a:t>specific</a:t>
            </a:r>
            <a:r>
              <a:rPr lang="en"/>
              <a:t> time among all their technically “free time” or would prefer a specific activity that we cannot predict</a:t>
            </a:r>
            <a:endParaRPr/>
          </a:p>
          <a:p>
            <a:pPr indent="-298450" lvl="0" marL="457200" rtl="0" algn="l">
              <a:spcBef>
                <a:spcPts val="0"/>
              </a:spcBef>
              <a:spcAft>
                <a:spcPts val="0"/>
              </a:spcAft>
              <a:buSzPts val="1100"/>
              <a:buChar char="-"/>
            </a:pPr>
            <a:r>
              <a:rPr lang="en"/>
              <a:t>therefore, it seems like </a:t>
            </a:r>
            <a:r>
              <a:rPr lang="en"/>
              <a:t>altering</a:t>
            </a:r>
            <a:r>
              <a:rPr lang="en"/>
              <a:t> this solution to </a:t>
            </a:r>
            <a:r>
              <a:rPr lang="en"/>
              <a:t>incorporate</a:t>
            </a:r>
            <a:r>
              <a:rPr lang="en"/>
              <a:t> more choice between </a:t>
            </a:r>
            <a:r>
              <a:rPr lang="en"/>
              <a:t>different</a:t>
            </a:r>
            <a:r>
              <a:rPr lang="en"/>
              <a:t> options would be ideal</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0" name="Shape 1630"/>
        <p:cNvGrpSpPr/>
        <p:nvPr/>
      </p:nvGrpSpPr>
      <p:grpSpPr>
        <a:xfrm>
          <a:off x="0" y="0"/>
          <a:ext cx="0" cy="0"/>
          <a:chOff x="0" y="0"/>
          <a:chExt cx="0" cy="0"/>
        </a:xfrm>
      </p:grpSpPr>
      <p:sp>
        <p:nvSpPr>
          <p:cNvPr id="1631" name="Google Shape;1631;g10f38a31084_0_1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2" name="Google Shape;1632;g10f38a31084_0_1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7" name="Shape 1637"/>
        <p:cNvGrpSpPr/>
        <p:nvPr/>
      </p:nvGrpSpPr>
      <p:grpSpPr>
        <a:xfrm>
          <a:off x="0" y="0"/>
          <a:ext cx="0" cy="0"/>
          <a:chOff x="0" y="0"/>
          <a:chExt cx="0" cy="0"/>
        </a:xfrm>
      </p:grpSpPr>
      <p:sp>
        <p:nvSpPr>
          <p:cNvPr id="1638" name="Google Shape;1638;g10f38a31084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9" name="Google Shape;1639;g10f38a31084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4" name="Shape 1644"/>
        <p:cNvGrpSpPr/>
        <p:nvPr/>
      </p:nvGrpSpPr>
      <p:grpSpPr>
        <a:xfrm>
          <a:off x="0" y="0"/>
          <a:ext cx="0" cy="0"/>
          <a:chOff x="0" y="0"/>
          <a:chExt cx="0" cy="0"/>
        </a:xfrm>
      </p:grpSpPr>
      <p:sp>
        <p:nvSpPr>
          <p:cNvPr id="1645" name="Google Shape;1645;gd1c1cd0b9f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6" name="Google Shape;1646;gd1c1cd0b9f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 name="Shape 1651"/>
        <p:cNvGrpSpPr/>
        <p:nvPr/>
      </p:nvGrpSpPr>
      <p:grpSpPr>
        <a:xfrm>
          <a:off x="0" y="0"/>
          <a:ext cx="0" cy="0"/>
          <a:chOff x="0" y="0"/>
          <a:chExt cx="0" cy="0"/>
        </a:xfrm>
      </p:grpSpPr>
      <p:sp>
        <p:nvSpPr>
          <p:cNvPr id="1652" name="Google Shape;1652;g10f38a31084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3" name="Google Shape;1653;g10f38a31084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7" name="Shape 1657"/>
        <p:cNvGrpSpPr/>
        <p:nvPr/>
      </p:nvGrpSpPr>
      <p:grpSpPr>
        <a:xfrm>
          <a:off x="0" y="0"/>
          <a:ext cx="0" cy="0"/>
          <a:chOff x="0" y="0"/>
          <a:chExt cx="0" cy="0"/>
        </a:xfrm>
      </p:grpSpPr>
      <p:sp>
        <p:nvSpPr>
          <p:cNvPr id="1658" name="Google Shape;1658;g10f38a31084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9" name="Google Shape;1659;g10f38a31084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3" name="Shape 1343"/>
        <p:cNvGrpSpPr/>
        <p:nvPr/>
      </p:nvGrpSpPr>
      <p:grpSpPr>
        <a:xfrm>
          <a:off x="0" y="0"/>
          <a:ext cx="0" cy="0"/>
          <a:chOff x="0" y="0"/>
          <a:chExt cx="0" cy="0"/>
        </a:xfrm>
      </p:grpSpPr>
      <p:sp>
        <p:nvSpPr>
          <p:cNvPr id="1344" name="Google Shape;1344;g10f38a31084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5" name="Google Shape;1345;g10f38a31084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we mentioned last week, our needfinding was centered around these four areas. This week we really dove deeper into the areas of </a:t>
            </a:r>
            <a:r>
              <a:rPr lang="en"/>
              <a:t>loneliness</a:t>
            </a:r>
            <a:r>
              <a:rPr lang="en"/>
              <a:t> and intentionality as these were areas that kept coming up as a common theme </a:t>
            </a:r>
            <a:r>
              <a:rPr lang="en"/>
              <a:t>throughout</a:t>
            </a:r>
            <a:r>
              <a:rPr lang="en"/>
              <a:t> all of our interviews and seemed to be where the greatest need is.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4" name="Shape 1354"/>
        <p:cNvGrpSpPr/>
        <p:nvPr/>
      </p:nvGrpSpPr>
      <p:grpSpPr>
        <a:xfrm>
          <a:off x="0" y="0"/>
          <a:ext cx="0" cy="0"/>
          <a:chOff x="0" y="0"/>
          <a:chExt cx="0" cy="0"/>
        </a:xfrm>
      </p:grpSpPr>
      <p:sp>
        <p:nvSpPr>
          <p:cNvPr id="1355" name="Google Shape;1355;g10e3a77db6d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6" name="Google Shape;1356;g10e3a77db6d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1" name="Shape 1361"/>
        <p:cNvGrpSpPr/>
        <p:nvPr/>
      </p:nvGrpSpPr>
      <p:grpSpPr>
        <a:xfrm>
          <a:off x="0" y="0"/>
          <a:ext cx="0" cy="0"/>
          <a:chOff x="0" y="0"/>
          <a:chExt cx="0" cy="0"/>
        </a:xfrm>
      </p:grpSpPr>
      <p:sp>
        <p:nvSpPr>
          <p:cNvPr id="1362" name="Google Shape;1362;g10f38a312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3" name="Google Shape;1363;g10f38a312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was our initial POV. After reading Morgan’s feedback, we learned that we needed to add more information to the initial “we met” statement, focus on action rather than desires, and focus on Hadley’s beliefs in the “we wonder” statement.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 name="Shape 1387"/>
        <p:cNvGrpSpPr/>
        <p:nvPr/>
      </p:nvGrpSpPr>
      <p:grpSpPr>
        <a:xfrm>
          <a:off x="0" y="0"/>
          <a:ext cx="0" cy="0"/>
          <a:chOff x="0" y="0"/>
          <a:chExt cx="0" cy="0"/>
        </a:xfrm>
      </p:grpSpPr>
      <p:sp>
        <p:nvSpPr>
          <p:cNvPr id="1388" name="Google Shape;1388;gd1c1cd0b9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9" name="Google Shape;1389;gd1c1cd0b9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Amy and Platon to do for people they interviewed (one </a:t>
            </a:r>
            <a:r>
              <a:rPr lang="en"/>
              <a:t>separate</a:t>
            </a:r>
            <a:r>
              <a:rPr lang="en"/>
              <a:t> slide per person)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4" name="Shape 1394"/>
        <p:cNvGrpSpPr/>
        <p:nvPr/>
      </p:nvGrpSpPr>
      <p:grpSpPr>
        <a:xfrm>
          <a:off x="0" y="0"/>
          <a:ext cx="0" cy="0"/>
          <a:chOff x="0" y="0"/>
          <a:chExt cx="0" cy="0"/>
        </a:xfrm>
      </p:grpSpPr>
      <p:sp>
        <p:nvSpPr>
          <p:cNvPr id="1395" name="Google Shape;1395;gd1c1cd0ba1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6" name="Google Shape;1396;gd1c1cd0ba1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also interviewed Nebraska who is one year post grad from a non traditional </a:t>
            </a:r>
            <a:r>
              <a:rPr lang="en"/>
              <a:t>international</a:t>
            </a:r>
            <a:r>
              <a:rPr lang="en"/>
              <a:t> university called Minerva. She is currently living at home and is working as a freelancer and political organizer. She had this really interesting quote about the kinds of activities that she did in college vs in post grad life and importantly, with whom did she do these activities: close friends or acquaintances.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4" name="Shape 1404"/>
        <p:cNvGrpSpPr/>
        <p:nvPr/>
      </p:nvGrpSpPr>
      <p:grpSpPr>
        <a:xfrm>
          <a:off x="0" y="0"/>
          <a:ext cx="0" cy="0"/>
          <a:chOff x="0" y="0"/>
          <a:chExt cx="0" cy="0"/>
        </a:xfrm>
      </p:grpSpPr>
      <p:sp>
        <p:nvSpPr>
          <p:cNvPr id="1405" name="Google Shape;1405;g10f38a3108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6" name="Google Shape;1406;g10f38a3108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Platon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5" name="Shape 1415"/>
        <p:cNvGrpSpPr/>
        <p:nvPr/>
      </p:nvGrpSpPr>
      <p:grpSpPr>
        <a:xfrm>
          <a:off x="0" y="0"/>
          <a:ext cx="0" cy="0"/>
          <a:chOff x="0" y="0"/>
          <a:chExt cx="0" cy="0"/>
        </a:xfrm>
      </p:grpSpPr>
      <p:sp>
        <p:nvSpPr>
          <p:cNvPr id="1416" name="Google Shape;1416;gd1c1cd0b9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7" name="Google Shape;1417;gd1c1cd0b9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Anooshree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flipH="1" rot="10800000">
            <a:off x="-1411582" y="-1157400"/>
            <a:ext cx="4436782" cy="3714342"/>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1062825" y="3370500"/>
            <a:ext cx="775608" cy="1012954"/>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605425" y="342175"/>
            <a:ext cx="2052600" cy="2052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6412578" y="-640069"/>
            <a:ext cx="1962482" cy="1953284"/>
            <a:chOff x="386328" y="2672681"/>
            <a:chExt cx="1962482" cy="1953284"/>
          </a:xfrm>
        </p:grpSpPr>
        <p:sp>
          <p:nvSpPr>
            <p:cNvPr id="13" name="Google Shape;13;p2"/>
            <p:cNvSpPr/>
            <p:nvPr/>
          </p:nvSpPr>
          <p:spPr>
            <a:xfrm>
              <a:off x="602590" y="3031586"/>
              <a:ext cx="2321" cy="2364"/>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86328" y="2672681"/>
              <a:ext cx="1962482" cy="1953284"/>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95817" y="2846396"/>
              <a:ext cx="10401" cy="808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906269" y="2679600"/>
              <a:ext cx="308321" cy="260014"/>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314642" y="2672681"/>
              <a:ext cx="309481" cy="266933"/>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724131" y="2785411"/>
              <a:ext cx="117372" cy="69065"/>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874810" y="2808447"/>
              <a:ext cx="6962" cy="131167"/>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51868" y="3289279"/>
              <a:ext cx="2364" cy="4642"/>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16292" y="3153513"/>
              <a:ext cx="88620" cy="55269"/>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04963" y="2940732"/>
              <a:ext cx="308321" cy="353189"/>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113335" y="2940732"/>
              <a:ext cx="309481" cy="35202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522825" y="2940732"/>
              <a:ext cx="308321" cy="35202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931197" y="2975243"/>
              <a:ext cx="308321" cy="317518"/>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89766" y="3559565"/>
              <a:ext cx="8080" cy="10401"/>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497897" y="3303075"/>
              <a:ext cx="308321" cy="35202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906269" y="3303075"/>
              <a:ext cx="308321" cy="35202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314642" y="3303075"/>
              <a:ext cx="309481" cy="35202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724131" y="3301915"/>
              <a:ext cx="308321" cy="353189"/>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132503" y="3301915"/>
              <a:ext cx="207109" cy="353189"/>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95525" y="3644703"/>
              <a:ext cx="209386" cy="35202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704963" y="3644703"/>
              <a:ext cx="308321" cy="35202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113335" y="3644703"/>
              <a:ext cx="309481" cy="35202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522825" y="3644703"/>
              <a:ext cx="308321" cy="35202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931197" y="3644703"/>
              <a:ext cx="308321" cy="35202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339569" y="3728681"/>
              <a:ext cx="6919" cy="10401"/>
            </a:xfrm>
            <a:custGeom>
              <a:rect b="b" l="l" r="r" t="t"/>
              <a:pathLst>
                <a:path extrusionOk="0" h="242" w="161">
                  <a:moveTo>
                    <a:pt x="81" y="1"/>
                  </a:moveTo>
                  <a:lnTo>
                    <a:pt x="0" y="161"/>
                  </a:lnTo>
                  <a:lnTo>
                    <a:pt x="134" y="241"/>
                  </a:lnTo>
                  <a:cubicBezTo>
                    <a:pt x="134" y="161"/>
                    <a:pt x="134" y="108"/>
                    <a:pt x="161" y="27"/>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97897" y="4010528"/>
              <a:ext cx="308321" cy="314080"/>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906269" y="4010528"/>
              <a:ext cx="308321" cy="35202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1314642" y="4010528"/>
              <a:ext cx="309481" cy="35202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1724131" y="4010528"/>
              <a:ext cx="308321" cy="35202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132503" y="4095623"/>
              <a:ext cx="84021" cy="52948"/>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90153" y="4437294"/>
              <a:ext cx="123131" cy="73663"/>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55642" y="4352156"/>
              <a:ext cx="6962" cy="139247"/>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1113335" y="4352156"/>
              <a:ext cx="309481" cy="273810"/>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522825" y="4352156"/>
              <a:ext cx="308321" cy="26577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1931197" y="4437294"/>
              <a:ext cx="13839" cy="10401"/>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 name="Google Shape;48;p2"/>
          <p:cNvSpPr/>
          <p:nvPr/>
        </p:nvSpPr>
        <p:spPr>
          <a:xfrm>
            <a:off x="-125" y="4599425"/>
            <a:ext cx="9144321" cy="595550"/>
          </a:xfrm>
          <a:custGeom>
            <a:rect b="b" l="l" r="r" t="t"/>
            <a:pathLst>
              <a:path extrusionOk="0" h="23822" w="287196">
                <a:moveTo>
                  <a:pt x="1" y="0"/>
                </a:moveTo>
                <a:lnTo>
                  <a:pt x="1" y="23822"/>
                </a:lnTo>
                <a:lnTo>
                  <a:pt x="287196" y="23822"/>
                </a:lnTo>
                <a:lnTo>
                  <a:pt x="287196" y="0"/>
                </a:lnTo>
                <a:close/>
              </a:path>
            </a:pathLst>
          </a:custGeom>
          <a:solidFill>
            <a:srgbClr val="C8A5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txBox="1"/>
          <p:nvPr>
            <p:ph type="ctrTitle"/>
          </p:nvPr>
        </p:nvSpPr>
        <p:spPr>
          <a:xfrm>
            <a:off x="1283094" y="1290750"/>
            <a:ext cx="65778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b="1" sz="5500">
                <a:solidFill>
                  <a:srgbClr val="806860"/>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0" name="Google Shape;50;p2"/>
          <p:cNvSpPr txBox="1"/>
          <p:nvPr>
            <p:ph idx="1" type="subTitle"/>
          </p:nvPr>
        </p:nvSpPr>
        <p:spPr>
          <a:xfrm>
            <a:off x="1283100" y="3394625"/>
            <a:ext cx="6577800" cy="458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500">
                <a:latin typeface="Manjari"/>
                <a:ea typeface="Manjari"/>
                <a:cs typeface="Manjari"/>
                <a:sym typeface="Manjari"/>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7" name="Shape 167"/>
        <p:cNvGrpSpPr/>
        <p:nvPr/>
      </p:nvGrpSpPr>
      <p:grpSpPr>
        <a:xfrm>
          <a:off x="0" y="0"/>
          <a:ext cx="0" cy="0"/>
          <a:chOff x="0" y="0"/>
          <a:chExt cx="0" cy="0"/>
        </a:xfrm>
      </p:grpSpPr>
      <p:sp>
        <p:nvSpPr>
          <p:cNvPr id="168" name="Google Shape;168;p11"/>
          <p:cNvSpPr/>
          <p:nvPr/>
        </p:nvSpPr>
        <p:spPr>
          <a:xfrm flipH="1" rot="-3415034">
            <a:off x="5360216" y="729047"/>
            <a:ext cx="4814608" cy="4095305"/>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rot="5400000">
            <a:off x="-1253772" y="2378259"/>
            <a:ext cx="4906632" cy="319691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11"/>
          <p:cNvGrpSpPr/>
          <p:nvPr/>
        </p:nvGrpSpPr>
        <p:grpSpPr>
          <a:xfrm flipH="1" rot="10800000">
            <a:off x="-135159" y="-547193"/>
            <a:ext cx="1696762" cy="1688828"/>
            <a:chOff x="2414491" y="671177"/>
            <a:chExt cx="1830972" cy="1822411"/>
          </a:xfrm>
        </p:grpSpPr>
        <p:sp>
          <p:nvSpPr>
            <p:cNvPr id="171" name="Google Shape;171;p11"/>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1"/>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1"/>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1"/>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1"/>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 name="Google Shape;205;p11"/>
          <p:cNvSpPr/>
          <p:nvPr/>
        </p:nvSpPr>
        <p:spPr>
          <a:xfrm>
            <a:off x="1661788" y="1441452"/>
            <a:ext cx="1434654" cy="1265482"/>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txBox="1"/>
          <p:nvPr>
            <p:ph hasCustomPrompt="1" type="title"/>
          </p:nvPr>
        </p:nvSpPr>
        <p:spPr>
          <a:xfrm>
            <a:off x="2967200" y="1441438"/>
            <a:ext cx="5142900" cy="17889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solidFill>
                  <a:schemeClr val="l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07" name="Google Shape;207;p11"/>
          <p:cNvSpPr txBox="1"/>
          <p:nvPr>
            <p:ph idx="1" type="body"/>
          </p:nvPr>
        </p:nvSpPr>
        <p:spPr>
          <a:xfrm>
            <a:off x="2967200" y="3236713"/>
            <a:ext cx="5142900" cy="4434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sz="1600">
                <a:solidFill>
                  <a:schemeClr val="lt2"/>
                </a:solidFill>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8" name="Shape 20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7">
    <p:spTree>
      <p:nvGrpSpPr>
        <p:cNvPr id="209" name="Shape 209"/>
        <p:cNvGrpSpPr/>
        <p:nvPr/>
      </p:nvGrpSpPr>
      <p:grpSpPr>
        <a:xfrm>
          <a:off x="0" y="0"/>
          <a:ext cx="0" cy="0"/>
          <a:chOff x="0" y="0"/>
          <a:chExt cx="0" cy="0"/>
        </a:xfrm>
      </p:grpSpPr>
      <p:sp>
        <p:nvSpPr>
          <p:cNvPr id="210" name="Google Shape;210;p13"/>
          <p:cNvSpPr/>
          <p:nvPr/>
        </p:nvSpPr>
        <p:spPr>
          <a:xfrm>
            <a:off x="7233675" y="-730075"/>
            <a:ext cx="3030078" cy="3486687"/>
          </a:xfrm>
          <a:custGeom>
            <a:rect b="b" l="l" r="r" t="t"/>
            <a:pathLst>
              <a:path extrusionOk="0" h="83294" w="72386">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rot="2540379">
            <a:off x="-721411" y="3502530"/>
            <a:ext cx="2268525" cy="1945325"/>
          </a:xfrm>
          <a:custGeom>
            <a:rect b="b" l="l" r="r" t="t"/>
            <a:pathLst>
              <a:path extrusionOk="0" h="34326" w="40029">
                <a:moveTo>
                  <a:pt x="7939" y="1669"/>
                </a:moveTo>
                <a:cubicBezTo>
                  <a:pt x="12943" y="3370"/>
                  <a:pt x="11275" y="10875"/>
                  <a:pt x="18780" y="8040"/>
                </a:cubicBezTo>
                <a:cubicBezTo>
                  <a:pt x="26286" y="5238"/>
                  <a:pt x="30722" y="3770"/>
                  <a:pt x="35392" y="8040"/>
                </a:cubicBezTo>
                <a:cubicBezTo>
                  <a:pt x="40029" y="12343"/>
                  <a:pt x="29621" y="14411"/>
                  <a:pt x="33991" y="20682"/>
                </a:cubicBezTo>
                <a:cubicBezTo>
                  <a:pt x="38361" y="26920"/>
                  <a:pt x="27520" y="34325"/>
                  <a:pt x="19814" y="30523"/>
                </a:cubicBezTo>
                <a:cubicBezTo>
                  <a:pt x="12109" y="26720"/>
                  <a:pt x="4937" y="23851"/>
                  <a:pt x="2502" y="16613"/>
                </a:cubicBezTo>
                <a:cubicBezTo>
                  <a:pt x="0" y="9207"/>
                  <a:pt x="2936" y="1"/>
                  <a:pt x="7939" y="166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txBox="1"/>
          <p:nvPr>
            <p:ph idx="1" type="subTitle"/>
          </p:nvPr>
        </p:nvSpPr>
        <p:spPr>
          <a:xfrm>
            <a:off x="3905700" y="3380175"/>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3" name="Google Shape;213;p13"/>
          <p:cNvSpPr txBox="1"/>
          <p:nvPr>
            <p:ph idx="2" type="subTitle"/>
          </p:nvPr>
        </p:nvSpPr>
        <p:spPr>
          <a:xfrm>
            <a:off x="1391100" y="3380175"/>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4" name="Google Shape;214;p13"/>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3">
            <a:hlinkClick/>
          </p:cNvPr>
          <p:cNvSpPr txBox="1"/>
          <p:nvPr>
            <p:ph idx="3" type="subTitle"/>
          </p:nvPr>
        </p:nvSpPr>
        <p:spPr>
          <a:xfrm>
            <a:off x="1391100" y="1434475"/>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16" name="Google Shape;216;p13">
            <a:hlinkClick/>
          </p:cNvPr>
          <p:cNvSpPr txBox="1"/>
          <p:nvPr>
            <p:ph idx="4" type="subTitle"/>
          </p:nvPr>
        </p:nvSpPr>
        <p:spPr>
          <a:xfrm>
            <a:off x="3905700" y="1434475"/>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17" name="Google Shape;217;p13">
            <a:hlinkClick/>
          </p:cNvPr>
          <p:cNvSpPr txBox="1"/>
          <p:nvPr>
            <p:ph idx="5" type="subTitle"/>
          </p:nvPr>
        </p:nvSpPr>
        <p:spPr>
          <a:xfrm>
            <a:off x="1391100" y="2992287"/>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18" name="Google Shape;218;p13">
            <a:hlinkClick/>
          </p:cNvPr>
          <p:cNvSpPr txBox="1"/>
          <p:nvPr>
            <p:ph idx="6" type="subTitle"/>
          </p:nvPr>
        </p:nvSpPr>
        <p:spPr>
          <a:xfrm>
            <a:off x="3905700" y="2992287"/>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19" name="Google Shape;219;p13"/>
          <p:cNvSpPr txBox="1"/>
          <p:nvPr>
            <p:ph idx="7" type="subTitle"/>
          </p:nvPr>
        </p:nvSpPr>
        <p:spPr>
          <a:xfrm>
            <a:off x="1391100" y="1825209"/>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0" name="Google Shape;220;p13"/>
          <p:cNvSpPr txBox="1"/>
          <p:nvPr>
            <p:ph idx="8" type="subTitle"/>
          </p:nvPr>
        </p:nvSpPr>
        <p:spPr>
          <a:xfrm>
            <a:off x="3905700" y="1825209"/>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1" name="Google Shape;221;p13">
            <a:hlinkClick/>
          </p:cNvPr>
          <p:cNvSpPr txBox="1"/>
          <p:nvPr>
            <p:ph hasCustomPrompt="1" idx="9" type="title"/>
          </p:nvPr>
        </p:nvSpPr>
        <p:spPr>
          <a:xfrm>
            <a:off x="792175" y="1434475"/>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22" name="Google Shape;222;p13">
            <a:hlinkClick/>
          </p:cNvPr>
          <p:cNvSpPr txBox="1"/>
          <p:nvPr>
            <p:ph hasCustomPrompt="1" idx="13" type="title"/>
          </p:nvPr>
        </p:nvSpPr>
        <p:spPr>
          <a:xfrm>
            <a:off x="3314700" y="1434475"/>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23" name="Google Shape;223;p13">
            <a:hlinkClick/>
          </p:cNvPr>
          <p:cNvSpPr txBox="1"/>
          <p:nvPr>
            <p:ph hasCustomPrompt="1" idx="14" type="title"/>
          </p:nvPr>
        </p:nvSpPr>
        <p:spPr>
          <a:xfrm>
            <a:off x="792175" y="2992276"/>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24" name="Google Shape;224;p13">
            <a:hlinkClick/>
          </p:cNvPr>
          <p:cNvSpPr txBox="1"/>
          <p:nvPr>
            <p:ph hasCustomPrompt="1" idx="15" type="title"/>
          </p:nvPr>
        </p:nvSpPr>
        <p:spPr>
          <a:xfrm>
            <a:off x="3314700" y="2992276"/>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25" name="Google Shape;225;p13"/>
          <p:cNvSpPr txBox="1"/>
          <p:nvPr>
            <p:ph idx="16" type="subTitle"/>
          </p:nvPr>
        </p:nvSpPr>
        <p:spPr>
          <a:xfrm>
            <a:off x="6428225" y="3380175"/>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6" name="Google Shape;226;p13">
            <a:hlinkClick/>
          </p:cNvPr>
          <p:cNvSpPr txBox="1"/>
          <p:nvPr>
            <p:ph idx="17" type="subTitle"/>
          </p:nvPr>
        </p:nvSpPr>
        <p:spPr>
          <a:xfrm>
            <a:off x="6428225" y="1434475"/>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27" name="Google Shape;227;p13">
            <a:hlinkClick/>
          </p:cNvPr>
          <p:cNvSpPr txBox="1"/>
          <p:nvPr>
            <p:ph idx="18" type="subTitle"/>
          </p:nvPr>
        </p:nvSpPr>
        <p:spPr>
          <a:xfrm>
            <a:off x="6428225" y="2992287"/>
            <a:ext cx="19236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2000"/>
              <a:buFont typeface="Hammersmith One"/>
              <a:buNone/>
              <a:defRPr b="1" sz="2000">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p:txBody>
      </p:sp>
      <p:sp>
        <p:nvSpPr>
          <p:cNvPr id="228" name="Google Shape;228;p13"/>
          <p:cNvSpPr txBox="1"/>
          <p:nvPr>
            <p:ph idx="19" type="subTitle"/>
          </p:nvPr>
        </p:nvSpPr>
        <p:spPr>
          <a:xfrm>
            <a:off x="6428225" y="1825209"/>
            <a:ext cx="1923600" cy="1029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solidFill>
                  <a:srgbClr val="000000"/>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9" name="Google Shape;229;p13">
            <a:hlinkClick/>
          </p:cNvPr>
          <p:cNvSpPr txBox="1"/>
          <p:nvPr>
            <p:ph hasCustomPrompt="1" idx="20" type="title"/>
          </p:nvPr>
        </p:nvSpPr>
        <p:spPr>
          <a:xfrm>
            <a:off x="5837225" y="1434475"/>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30" name="Google Shape;230;p13">
            <a:hlinkClick/>
          </p:cNvPr>
          <p:cNvSpPr txBox="1"/>
          <p:nvPr>
            <p:ph hasCustomPrompt="1" idx="21" type="title"/>
          </p:nvPr>
        </p:nvSpPr>
        <p:spPr>
          <a:xfrm>
            <a:off x="5837225" y="2992276"/>
            <a:ext cx="596400" cy="4113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1800"/>
              <a:buNone/>
              <a:defRPr sz="24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6">
    <p:spTree>
      <p:nvGrpSpPr>
        <p:cNvPr id="231" name="Shape 231"/>
        <p:cNvGrpSpPr/>
        <p:nvPr/>
      </p:nvGrpSpPr>
      <p:grpSpPr>
        <a:xfrm>
          <a:off x="0" y="0"/>
          <a:ext cx="0" cy="0"/>
          <a:chOff x="0" y="0"/>
          <a:chExt cx="0" cy="0"/>
        </a:xfrm>
      </p:grpSpPr>
      <p:sp>
        <p:nvSpPr>
          <p:cNvPr id="232" name="Google Shape;232;p14"/>
          <p:cNvSpPr txBox="1"/>
          <p:nvPr>
            <p:ph type="title"/>
          </p:nvPr>
        </p:nvSpPr>
        <p:spPr>
          <a:xfrm flipH="1">
            <a:off x="3275625" y="2841950"/>
            <a:ext cx="4575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accent2"/>
              </a:buClr>
              <a:buSzPts val="1800"/>
              <a:buNone/>
              <a:defRPr sz="1800"/>
            </a:lvl1pPr>
            <a:lvl2pPr lvl="1" rtl="0">
              <a:spcBef>
                <a:spcPts val="0"/>
              </a:spcBef>
              <a:spcAft>
                <a:spcPts val="0"/>
              </a:spcAft>
              <a:buClr>
                <a:schemeClr val="accent2"/>
              </a:buClr>
              <a:buSzPts val="1800"/>
              <a:buNone/>
              <a:defRPr sz="1800">
                <a:solidFill>
                  <a:schemeClr val="accent2"/>
                </a:solidFill>
              </a:defRPr>
            </a:lvl2pPr>
            <a:lvl3pPr lvl="2" rtl="0">
              <a:spcBef>
                <a:spcPts val="0"/>
              </a:spcBef>
              <a:spcAft>
                <a:spcPts val="0"/>
              </a:spcAft>
              <a:buClr>
                <a:schemeClr val="accent2"/>
              </a:buClr>
              <a:buSzPts val="1800"/>
              <a:buNone/>
              <a:defRPr sz="1800">
                <a:solidFill>
                  <a:schemeClr val="accent2"/>
                </a:solidFill>
              </a:defRPr>
            </a:lvl3pPr>
            <a:lvl4pPr lvl="3" rtl="0">
              <a:spcBef>
                <a:spcPts val="0"/>
              </a:spcBef>
              <a:spcAft>
                <a:spcPts val="0"/>
              </a:spcAft>
              <a:buClr>
                <a:schemeClr val="accent2"/>
              </a:buClr>
              <a:buSzPts val="1800"/>
              <a:buNone/>
              <a:defRPr sz="1800">
                <a:solidFill>
                  <a:schemeClr val="accent2"/>
                </a:solidFill>
              </a:defRPr>
            </a:lvl4pPr>
            <a:lvl5pPr lvl="4" rtl="0">
              <a:spcBef>
                <a:spcPts val="0"/>
              </a:spcBef>
              <a:spcAft>
                <a:spcPts val="0"/>
              </a:spcAft>
              <a:buClr>
                <a:schemeClr val="accent2"/>
              </a:buClr>
              <a:buSzPts val="1800"/>
              <a:buNone/>
              <a:defRPr sz="1800">
                <a:solidFill>
                  <a:schemeClr val="accent2"/>
                </a:solidFill>
              </a:defRPr>
            </a:lvl5pPr>
            <a:lvl6pPr lvl="5" rtl="0">
              <a:spcBef>
                <a:spcPts val="0"/>
              </a:spcBef>
              <a:spcAft>
                <a:spcPts val="0"/>
              </a:spcAft>
              <a:buClr>
                <a:schemeClr val="accent2"/>
              </a:buClr>
              <a:buSzPts val="1800"/>
              <a:buNone/>
              <a:defRPr sz="1800">
                <a:solidFill>
                  <a:schemeClr val="accent2"/>
                </a:solidFill>
              </a:defRPr>
            </a:lvl6pPr>
            <a:lvl7pPr lvl="6" rtl="0">
              <a:spcBef>
                <a:spcPts val="0"/>
              </a:spcBef>
              <a:spcAft>
                <a:spcPts val="0"/>
              </a:spcAft>
              <a:buClr>
                <a:schemeClr val="accent2"/>
              </a:buClr>
              <a:buSzPts val="1800"/>
              <a:buNone/>
              <a:defRPr sz="1800">
                <a:solidFill>
                  <a:schemeClr val="accent2"/>
                </a:solidFill>
              </a:defRPr>
            </a:lvl7pPr>
            <a:lvl8pPr lvl="7" rtl="0">
              <a:spcBef>
                <a:spcPts val="0"/>
              </a:spcBef>
              <a:spcAft>
                <a:spcPts val="0"/>
              </a:spcAft>
              <a:buClr>
                <a:schemeClr val="accent2"/>
              </a:buClr>
              <a:buSzPts val="1800"/>
              <a:buNone/>
              <a:defRPr sz="1800">
                <a:solidFill>
                  <a:schemeClr val="accent2"/>
                </a:solidFill>
              </a:defRPr>
            </a:lvl8pPr>
            <a:lvl9pPr lvl="8" rtl="0">
              <a:spcBef>
                <a:spcPts val="0"/>
              </a:spcBef>
              <a:spcAft>
                <a:spcPts val="0"/>
              </a:spcAft>
              <a:buClr>
                <a:schemeClr val="accent2"/>
              </a:buClr>
              <a:buSzPts val="1800"/>
              <a:buNone/>
              <a:defRPr sz="1800">
                <a:solidFill>
                  <a:schemeClr val="accent2"/>
                </a:solidFill>
              </a:defRPr>
            </a:lvl9pPr>
          </a:lstStyle>
          <a:p/>
        </p:txBody>
      </p:sp>
      <p:sp>
        <p:nvSpPr>
          <p:cNvPr id="233" name="Google Shape;233;p14"/>
          <p:cNvSpPr txBox="1"/>
          <p:nvPr>
            <p:ph idx="1" type="subTitle"/>
          </p:nvPr>
        </p:nvSpPr>
        <p:spPr>
          <a:xfrm flipH="1">
            <a:off x="3275625" y="1728850"/>
            <a:ext cx="4575000" cy="1107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34" name="Google Shape;234;p14"/>
          <p:cNvSpPr/>
          <p:nvPr/>
        </p:nvSpPr>
        <p:spPr>
          <a:xfrm flipH="1" rot="-3415034">
            <a:off x="6361616" y="308997"/>
            <a:ext cx="4814608" cy="4095305"/>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rot="1848056">
            <a:off x="2372175" y="2639561"/>
            <a:ext cx="1938888" cy="3305698"/>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 name="Google Shape;236;p14"/>
          <p:cNvGrpSpPr/>
          <p:nvPr/>
        </p:nvGrpSpPr>
        <p:grpSpPr>
          <a:xfrm>
            <a:off x="-228595" y="-80449"/>
            <a:ext cx="2277317" cy="5304377"/>
            <a:chOff x="224725" y="566950"/>
            <a:chExt cx="1850875" cy="4311100"/>
          </a:xfrm>
        </p:grpSpPr>
        <p:sp>
          <p:nvSpPr>
            <p:cNvPr id="237" name="Google Shape;237;p14"/>
            <p:cNvSpPr/>
            <p:nvPr/>
          </p:nvSpPr>
          <p:spPr>
            <a:xfrm>
              <a:off x="1914975" y="566950"/>
              <a:ext cx="160625" cy="2033000"/>
            </a:xfrm>
            <a:custGeom>
              <a:rect b="b" l="l" r="r" t="t"/>
              <a:pathLst>
                <a:path extrusionOk="0" h="81320" w="6425">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p:nvPr/>
          </p:nvSpPr>
          <p:spPr>
            <a:xfrm>
              <a:off x="1761075" y="818875"/>
              <a:ext cx="160625" cy="2032875"/>
            </a:xfrm>
            <a:custGeom>
              <a:rect b="b" l="l" r="r" t="t"/>
              <a:pathLst>
                <a:path extrusionOk="0" h="81315" w="6425">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4"/>
            <p:cNvSpPr/>
            <p:nvPr/>
          </p:nvSpPr>
          <p:spPr>
            <a:xfrm>
              <a:off x="1607850" y="566950"/>
              <a:ext cx="159950" cy="2033000"/>
            </a:xfrm>
            <a:custGeom>
              <a:rect b="b" l="l" r="r" t="t"/>
              <a:pathLst>
                <a:path extrusionOk="0" h="81320" w="6398">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4"/>
            <p:cNvSpPr/>
            <p:nvPr/>
          </p:nvSpPr>
          <p:spPr>
            <a:xfrm>
              <a:off x="1453950" y="818875"/>
              <a:ext cx="160600" cy="2032875"/>
            </a:xfrm>
            <a:custGeom>
              <a:rect b="b" l="l" r="r" t="t"/>
              <a:pathLst>
                <a:path extrusionOk="0" h="81315" w="6424">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4"/>
            <p:cNvSpPr/>
            <p:nvPr/>
          </p:nvSpPr>
          <p:spPr>
            <a:xfrm>
              <a:off x="1300050" y="566950"/>
              <a:ext cx="160600" cy="2033000"/>
            </a:xfrm>
            <a:custGeom>
              <a:rect b="b" l="l" r="r" t="t"/>
              <a:pathLst>
                <a:path extrusionOk="0" h="81320" w="6424">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4"/>
            <p:cNvSpPr/>
            <p:nvPr/>
          </p:nvSpPr>
          <p:spPr>
            <a:xfrm>
              <a:off x="1146800" y="818875"/>
              <a:ext cx="159950" cy="2032875"/>
            </a:xfrm>
            <a:custGeom>
              <a:rect b="b" l="l" r="r" t="t"/>
              <a:pathLst>
                <a:path extrusionOk="0" h="81315" w="6398">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p:nvPr/>
          </p:nvSpPr>
          <p:spPr>
            <a:xfrm>
              <a:off x="992900" y="566950"/>
              <a:ext cx="160625" cy="2033000"/>
            </a:xfrm>
            <a:custGeom>
              <a:rect b="b" l="l" r="r" t="t"/>
              <a:pathLst>
                <a:path extrusionOk="0" h="81320" w="6425">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4"/>
            <p:cNvSpPr/>
            <p:nvPr/>
          </p:nvSpPr>
          <p:spPr>
            <a:xfrm>
              <a:off x="839675" y="818875"/>
              <a:ext cx="159950" cy="2032875"/>
            </a:xfrm>
            <a:custGeom>
              <a:rect b="b" l="l" r="r" t="t"/>
              <a:pathLst>
                <a:path extrusionOk="0" h="81315" w="6398">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4"/>
            <p:cNvSpPr/>
            <p:nvPr/>
          </p:nvSpPr>
          <p:spPr>
            <a:xfrm>
              <a:off x="685775" y="566950"/>
              <a:ext cx="159950" cy="2033000"/>
            </a:xfrm>
            <a:custGeom>
              <a:rect b="b" l="l" r="r" t="t"/>
              <a:pathLst>
                <a:path extrusionOk="0" h="81320" w="6398">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4"/>
            <p:cNvSpPr/>
            <p:nvPr/>
          </p:nvSpPr>
          <p:spPr>
            <a:xfrm>
              <a:off x="531875" y="818875"/>
              <a:ext cx="160600" cy="2032875"/>
            </a:xfrm>
            <a:custGeom>
              <a:rect b="b" l="l" r="r" t="t"/>
              <a:pathLst>
                <a:path extrusionOk="0" h="81315" w="6424">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4"/>
            <p:cNvSpPr/>
            <p:nvPr/>
          </p:nvSpPr>
          <p:spPr>
            <a:xfrm>
              <a:off x="378625" y="566950"/>
              <a:ext cx="159950" cy="2033000"/>
            </a:xfrm>
            <a:custGeom>
              <a:rect b="b" l="l" r="r" t="t"/>
              <a:pathLst>
                <a:path extrusionOk="0" h="81320" w="6398">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4"/>
            <p:cNvSpPr/>
            <p:nvPr/>
          </p:nvSpPr>
          <p:spPr>
            <a:xfrm>
              <a:off x="224725" y="818875"/>
              <a:ext cx="159950" cy="2032875"/>
            </a:xfrm>
            <a:custGeom>
              <a:rect b="b" l="l" r="r" t="t"/>
              <a:pathLst>
                <a:path extrusionOk="0" h="81315" w="6398">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4"/>
            <p:cNvSpPr/>
            <p:nvPr/>
          </p:nvSpPr>
          <p:spPr>
            <a:xfrm>
              <a:off x="1914975" y="2593575"/>
              <a:ext cx="160625" cy="2032875"/>
            </a:xfrm>
            <a:custGeom>
              <a:rect b="b" l="l" r="r" t="t"/>
              <a:pathLst>
                <a:path extrusionOk="0" h="81315" w="6425">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4"/>
            <p:cNvSpPr/>
            <p:nvPr/>
          </p:nvSpPr>
          <p:spPr>
            <a:xfrm>
              <a:off x="1761075" y="2845375"/>
              <a:ext cx="160625" cy="2032675"/>
            </a:xfrm>
            <a:custGeom>
              <a:rect b="b" l="l" r="r" t="t"/>
              <a:pathLst>
                <a:path extrusionOk="0" h="81307" w="6425">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4"/>
            <p:cNvSpPr/>
            <p:nvPr/>
          </p:nvSpPr>
          <p:spPr>
            <a:xfrm>
              <a:off x="1607850" y="2593575"/>
              <a:ext cx="159950" cy="2032875"/>
            </a:xfrm>
            <a:custGeom>
              <a:rect b="b" l="l" r="r" t="t"/>
              <a:pathLst>
                <a:path extrusionOk="0" h="81315" w="6398">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4"/>
            <p:cNvSpPr/>
            <p:nvPr/>
          </p:nvSpPr>
          <p:spPr>
            <a:xfrm>
              <a:off x="1453950" y="2845375"/>
              <a:ext cx="160600" cy="2032675"/>
            </a:xfrm>
            <a:custGeom>
              <a:rect b="b" l="l" r="r" t="t"/>
              <a:pathLst>
                <a:path extrusionOk="0" h="81307" w="6424">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4"/>
            <p:cNvSpPr/>
            <p:nvPr/>
          </p:nvSpPr>
          <p:spPr>
            <a:xfrm>
              <a:off x="1300050" y="2593575"/>
              <a:ext cx="160600" cy="2032875"/>
            </a:xfrm>
            <a:custGeom>
              <a:rect b="b" l="l" r="r" t="t"/>
              <a:pathLst>
                <a:path extrusionOk="0" h="81315" w="6424">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4"/>
            <p:cNvSpPr/>
            <p:nvPr/>
          </p:nvSpPr>
          <p:spPr>
            <a:xfrm>
              <a:off x="1146800" y="2845375"/>
              <a:ext cx="159950" cy="2032675"/>
            </a:xfrm>
            <a:custGeom>
              <a:rect b="b" l="l" r="r" t="t"/>
              <a:pathLst>
                <a:path extrusionOk="0" h="81307" w="6398">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4"/>
            <p:cNvSpPr/>
            <p:nvPr/>
          </p:nvSpPr>
          <p:spPr>
            <a:xfrm>
              <a:off x="992900" y="2593575"/>
              <a:ext cx="160625" cy="2032875"/>
            </a:xfrm>
            <a:custGeom>
              <a:rect b="b" l="l" r="r" t="t"/>
              <a:pathLst>
                <a:path extrusionOk="0" h="81315" w="6425">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839675" y="2845375"/>
              <a:ext cx="159950" cy="2032675"/>
            </a:xfrm>
            <a:custGeom>
              <a:rect b="b" l="l" r="r" t="t"/>
              <a:pathLst>
                <a:path extrusionOk="0" h="81307" w="6398">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685775" y="2593575"/>
              <a:ext cx="159950" cy="2032875"/>
            </a:xfrm>
            <a:custGeom>
              <a:rect b="b" l="l" r="r" t="t"/>
              <a:pathLst>
                <a:path extrusionOk="0" h="81315" w="6398">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a:off x="531875" y="2845375"/>
              <a:ext cx="160600" cy="2032675"/>
            </a:xfrm>
            <a:custGeom>
              <a:rect b="b" l="l" r="r" t="t"/>
              <a:pathLst>
                <a:path extrusionOk="0" h="81307" w="6424">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378625" y="2593575"/>
              <a:ext cx="159950" cy="2032875"/>
            </a:xfrm>
            <a:custGeom>
              <a:rect b="b" l="l" r="r" t="t"/>
              <a:pathLst>
                <a:path extrusionOk="0" h="81315" w="6398">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a:off x="224725" y="2845375"/>
              <a:ext cx="159950" cy="2032675"/>
            </a:xfrm>
            <a:custGeom>
              <a:rect b="b" l="l" r="r" t="t"/>
              <a:pathLst>
                <a:path extrusionOk="0" h="81307" w="6398">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1" name="Google Shape;261;p14"/>
          <p:cNvSpPr/>
          <p:nvPr/>
        </p:nvSpPr>
        <p:spPr>
          <a:xfrm rot="-7977677">
            <a:off x="1649745" y="498156"/>
            <a:ext cx="1601627" cy="1536805"/>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a:off x="7092213" y="3598577"/>
            <a:ext cx="1434654" cy="1265482"/>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24">
    <p:spTree>
      <p:nvGrpSpPr>
        <p:cNvPr id="263" name="Shape 263"/>
        <p:cNvGrpSpPr/>
        <p:nvPr/>
      </p:nvGrpSpPr>
      <p:grpSpPr>
        <a:xfrm>
          <a:off x="0" y="0"/>
          <a:ext cx="0" cy="0"/>
          <a:chOff x="0" y="0"/>
          <a:chExt cx="0" cy="0"/>
        </a:xfrm>
      </p:grpSpPr>
      <p:sp>
        <p:nvSpPr>
          <p:cNvPr id="264" name="Google Shape;264;p15"/>
          <p:cNvSpPr/>
          <p:nvPr/>
        </p:nvSpPr>
        <p:spPr>
          <a:xfrm flipH="1" rot="2465585">
            <a:off x="-2193957" y="2702195"/>
            <a:ext cx="4267802" cy="2625668"/>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flipH="1" rot="-6430284">
            <a:off x="6992855" y="-1008460"/>
            <a:ext cx="3967958" cy="3604468"/>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5"/>
          <p:cNvSpPr/>
          <p:nvPr/>
        </p:nvSpPr>
        <p:spPr>
          <a:xfrm>
            <a:off x="-458900" y="-740250"/>
            <a:ext cx="2037008" cy="2154203"/>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txBox="1"/>
          <p:nvPr>
            <p:ph idx="1" type="subTitle"/>
          </p:nvPr>
        </p:nvSpPr>
        <p:spPr>
          <a:xfrm>
            <a:off x="628701" y="318197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68" name="Google Shape;268;p15"/>
          <p:cNvSpPr txBox="1"/>
          <p:nvPr>
            <p:ph idx="2" type="subTitle"/>
          </p:nvPr>
        </p:nvSpPr>
        <p:spPr>
          <a:xfrm>
            <a:off x="3488100" y="318197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69" name="Google Shape;269;p15"/>
          <p:cNvSpPr txBox="1"/>
          <p:nvPr>
            <p:ph idx="3" type="subTitle"/>
          </p:nvPr>
        </p:nvSpPr>
        <p:spPr>
          <a:xfrm>
            <a:off x="628700" y="3649713"/>
            <a:ext cx="216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0" name="Google Shape;270;p15"/>
          <p:cNvSpPr txBox="1"/>
          <p:nvPr>
            <p:ph idx="4" type="subTitle"/>
          </p:nvPr>
        </p:nvSpPr>
        <p:spPr>
          <a:xfrm>
            <a:off x="3488100" y="3649713"/>
            <a:ext cx="216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1" name="Google Shape;271;p15"/>
          <p:cNvSpPr txBox="1"/>
          <p:nvPr>
            <p:ph hasCustomPrompt="1" type="title"/>
          </p:nvPr>
        </p:nvSpPr>
        <p:spPr>
          <a:xfrm>
            <a:off x="628699" y="1464438"/>
            <a:ext cx="21678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accent3"/>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72" name="Google Shape;272;p15"/>
          <p:cNvSpPr txBox="1"/>
          <p:nvPr>
            <p:ph hasCustomPrompt="1" idx="5" type="title"/>
          </p:nvPr>
        </p:nvSpPr>
        <p:spPr>
          <a:xfrm>
            <a:off x="3456213" y="1464438"/>
            <a:ext cx="21678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accent5"/>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73" name="Google Shape;273;p15"/>
          <p:cNvSpPr txBox="1"/>
          <p:nvPr>
            <p:ph idx="6" type="subTitle"/>
          </p:nvPr>
        </p:nvSpPr>
        <p:spPr>
          <a:xfrm>
            <a:off x="6347500" y="318197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74" name="Google Shape;274;p15"/>
          <p:cNvSpPr txBox="1"/>
          <p:nvPr>
            <p:ph idx="7" type="subTitle"/>
          </p:nvPr>
        </p:nvSpPr>
        <p:spPr>
          <a:xfrm>
            <a:off x="6347488" y="3649713"/>
            <a:ext cx="216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5" name="Google Shape;275;p15"/>
          <p:cNvSpPr txBox="1"/>
          <p:nvPr>
            <p:ph hasCustomPrompt="1" idx="8" type="title"/>
          </p:nvPr>
        </p:nvSpPr>
        <p:spPr>
          <a:xfrm>
            <a:off x="6347501" y="1464438"/>
            <a:ext cx="21678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accent3"/>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276" name="Google Shape;276;p15"/>
          <p:cNvSpPr txBox="1"/>
          <p:nvPr>
            <p:ph idx="9"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5">
    <p:spTree>
      <p:nvGrpSpPr>
        <p:cNvPr id="277" name="Shape 277"/>
        <p:cNvGrpSpPr/>
        <p:nvPr/>
      </p:nvGrpSpPr>
      <p:grpSpPr>
        <a:xfrm>
          <a:off x="0" y="0"/>
          <a:ext cx="0" cy="0"/>
          <a:chOff x="0" y="0"/>
          <a:chExt cx="0" cy="0"/>
        </a:xfrm>
      </p:grpSpPr>
      <p:sp>
        <p:nvSpPr>
          <p:cNvPr id="278" name="Google Shape;278;p16"/>
          <p:cNvSpPr/>
          <p:nvPr/>
        </p:nvSpPr>
        <p:spPr>
          <a:xfrm rot="672094">
            <a:off x="5584289" y="562638"/>
            <a:ext cx="4680680" cy="4251900"/>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6"/>
          <p:cNvSpPr/>
          <p:nvPr/>
        </p:nvSpPr>
        <p:spPr>
          <a:xfrm rot="3414914">
            <a:off x="-1520563" y="790995"/>
            <a:ext cx="3987256" cy="3391668"/>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16"/>
          <p:cNvGrpSpPr/>
          <p:nvPr/>
        </p:nvGrpSpPr>
        <p:grpSpPr>
          <a:xfrm flipH="1" rot="10800000">
            <a:off x="430416" y="1844182"/>
            <a:ext cx="1696762" cy="1688828"/>
            <a:chOff x="2414491" y="671177"/>
            <a:chExt cx="1830972" cy="1822411"/>
          </a:xfrm>
        </p:grpSpPr>
        <p:sp>
          <p:nvSpPr>
            <p:cNvPr id="281" name="Google Shape;281;p16"/>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6"/>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6"/>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6"/>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6"/>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6"/>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6"/>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6"/>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6"/>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6"/>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6"/>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6"/>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6"/>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6"/>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6"/>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6"/>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6"/>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6"/>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6"/>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6"/>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6"/>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6"/>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6"/>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6"/>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6"/>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6"/>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6"/>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6"/>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16"/>
          <p:cNvSpPr/>
          <p:nvPr/>
        </p:nvSpPr>
        <p:spPr>
          <a:xfrm rot="1095657">
            <a:off x="1778030" y="3865579"/>
            <a:ext cx="1021004" cy="1333445"/>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6"/>
          <p:cNvSpPr txBox="1"/>
          <p:nvPr>
            <p:ph idx="1" type="subTitle"/>
          </p:nvPr>
        </p:nvSpPr>
        <p:spPr>
          <a:xfrm>
            <a:off x="2718750" y="1540138"/>
            <a:ext cx="37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17" name="Google Shape;317;p16"/>
          <p:cNvSpPr txBox="1"/>
          <p:nvPr>
            <p:ph hasCustomPrompt="1" type="title"/>
          </p:nvPr>
        </p:nvSpPr>
        <p:spPr>
          <a:xfrm>
            <a:off x="2718750" y="967438"/>
            <a:ext cx="3706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4600">
                <a:solidFill>
                  <a:schemeClr val="accent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18" name="Google Shape;318;p16"/>
          <p:cNvSpPr txBox="1"/>
          <p:nvPr>
            <p:ph idx="2" type="subTitle"/>
          </p:nvPr>
        </p:nvSpPr>
        <p:spPr>
          <a:xfrm>
            <a:off x="2718750" y="2673663"/>
            <a:ext cx="37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19" name="Google Shape;319;p16"/>
          <p:cNvSpPr txBox="1"/>
          <p:nvPr>
            <p:ph hasCustomPrompt="1" idx="3" type="title"/>
          </p:nvPr>
        </p:nvSpPr>
        <p:spPr>
          <a:xfrm>
            <a:off x="2718750" y="2100933"/>
            <a:ext cx="3706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4600">
                <a:solidFill>
                  <a:schemeClr val="accent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320" name="Google Shape;320;p16"/>
          <p:cNvSpPr txBox="1"/>
          <p:nvPr>
            <p:ph idx="4" type="subTitle"/>
          </p:nvPr>
        </p:nvSpPr>
        <p:spPr>
          <a:xfrm>
            <a:off x="2718750" y="3807163"/>
            <a:ext cx="370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321" name="Google Shape;321;p16"/>
          <p:cNvSpPr txBox="1"/>
          <p:nvPr>
            <p:ph hasCustomPrompt="1" idx="5" type="title"/>
          </p:nvPr>
        </p:nvSpPr>
        <p:spPr>
          <a:xfrm>
            <a:off x="2718750" y="3234463"/>
            <a:ext cx="37065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4600">
                <a:solidFill>
                  <a:schemeClr val="accent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22">
    <p:spTree>
      <p:nvGrpSpPr>
        <p:cNvPr id="322" name="Shape 322"/>
        <p:cNvGrpSpPr/>
        <p:nvPr/>
      </p:nvGrpSpPr>
      <p:grpSpPr>
        <a:xfrm>
          <a:off x="0" y="0"/>
          <a:ext cx="0" cy="0"/>
          <a:chOff x="0" y="0"/>
          <a:chExt cx="0" cy="0"/>
        </a:xfrm>
      </p:grpSpPr>
      <p:sp>
        <p:nvSpPr>
          <p:cNvPr id="323" name="Google Shape;323;p17"/>
          <p:cNvSpPr/>
          <p:nvPr/>
        </p:nvSpPr>
        <p:spPr>
          <a:xfrm rot="-1781954">
            <a:off x="6294084" y="45611"/>
            <a:ext cx="4658414" cy="476516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7"/>
          <p:cNvSpPr/>
          <p:nvPr/>
        </p:nvSpPr>
        <p:spPr>
          <a:xfrm>
            <a:off x="6619750" y="1260100"/>
            <a:ext cx="1269687" cy="1658228"/>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7"/>
          <p:cNvSpPr/>
          <p:nvPr/>
        </p:nvSpPr>
        <p:spPr>
          <a:xfrm flipH="1" rot="1145765">
            <a:off x="-1426013" y="-803761"/>
            <a:ext cx="3397353" cy="3383266"/>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27" name="Google Shape;327;p17"/>
          <p:cNvSpPr txBox="1"/>
          <p:nvPr>
            <p:ph idx="1" type="subTitle"/>
          </p:nvPr>
        </p:nvSpPr>
        <p:spPr>
          <a:xfrm>
            <a:off x="897675" y="1577850"/>
            <a:ext cx="4809300" cy="24897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8C353C"/>
              </a:buClr>
              <a:buSzPts val="1600"/>
              <a:buFont typeface="Nunito"/>
              <a:buChar char="●"/>
              <a:defRPr sz="1600"/>
            </a:lvl1pPr>
            <a:lvl2pPr lvl="1" rtl="0">
              <a:spcBef>
                <a:spcPts val="0"/>
              </a:spcBef>
              <a:spcAft>
                <a:spcPts val="0"/>
              </a:spcAft>
              <a:buClr>
                <a:schemeClr val="dk1"/>
              </a:buClr>
              <a:buSzPts val="1600"/>
              <a:buFont typeface="Nunito"/>
              <a:buChar char="○"/>
              <a:defRPr/>
            </a:lvl2pPr>
            <a:lvl3pPr lvl="2" rtl="0">
              <a:spcBef>
                <a:spcPts val="0"/>
              </a:spcBef>
              <a:spcAft>
                <a:spcPts val="0"/>
              </a:spcAft>
              <a:buClr>
                <a:schemeClr val="dk1"/>
              </a:buClr>
              <a:buSzPts val="1600"/>
              <a:buFont typeface="Nunito"/>
              <a:buChar char="■"/>
              <a:defRPr/>
            </a:lvl3pPr>
            <a:lvl4pPr lvl="3" rtl="0">
              <a:spcBef>
                <a:spcPts val="0"/>
              </a:spcBef>
              <a:spcAft>
                <a:spcPts val="0"/>
              </a:spcAft>
              <a:buClr>
                <a:schemeClr val="dk1"/>
              </a:buClr>
              <a:buSzPts val="1600"/>
              <a:buFont typeface="Nunito"/>
              <a:buChar char="●"/>
              <a:defRPr/>
            </a:lvl4pPr>
            <a:lvl5pPr lvl="4" rtl="0">
              <a:spcBef>
                <a:spcPts val="0"/>
              </a:spcBef>
              <a:spcAft>
                <a:spcPts val="0"/>
              </a:spcAft>
              <a:buClr>
                <a:schemeClr val="dk1"/>
              </a:buClr>
              <a:buSzPts val="1600"/>
              <a:buFont typeface="Nunito"/>
              <a:buChar char="○"/>
              <a:defRPr/>
            </a:lvl5pPr>
            <a:lvl6pPr lvl="5" rtl="0">
              <a:spcBef>
                <a:spcPts val="0"/>
              </a:spcBef>
              <a:spcAft>
                <a:spcPts val="0"/>
              </a:spcAft>
              <a:buClr>
                <a:schemeClr val="dk1"/>
              </a:buClr>
              <a:buSzPts val="1600"/>
              <a:buFont typeface="Nunito"/>
              <a:buChar char="■"/>
              <a:defRPr/>
            </a:lvl6pPr>
            <a:lvl7pPr lvl="6" rtl="0">
              <a:spcBef>
                <a:spcPts val="0"/>
              </a:spcBef>
              <a:spcAft>
                <a:spcPts val="0"/>
              </a:spcAft>
              <a:buClr>
                <a:schemeClr val="dk1"/>
              </a:buClr>
              <a:buSzPts val="1600"/>
              <a:buFont typeface="Nunito"/>
              <a:buChar char="●"/>
              <a:defRPr/>
            </a:lvl7pPr>
            <a:lvl8pPr lvl="7" rtl="0">
              <a:spcBef>
                <a:spcPts val="0"/>
              </a:spcBef>
              <a:spcAft>
                <a:spcPts val="0"/>
              </a:spcAft>
              <a:buClr>
                <a:schemeClr val="dk1"/>
              </a:buClr>
              <a:buSzPts val="1600"/>
              <a:buFont typeface="Nunito"/>
              <a:buChar char="○"/>
              <a:defRPr/>
            </a:lvl8pPr>
            <a:lvl9pPr lvl="8" rtl="0">
              <a:spcBef>
                <a:spcPts val="0"/>
              </a:spcBef>
              <a:spcAft>
                <a:spcPts val="0"/>
              </a:spcAft>
              <a:buClr>
                <a:schemeClr val="dk1"/>
              </a:buClr>
              <a:buSzPts val="1600"/>
              <a:buFont typeface="Nunito"/>
              <a:buChar char="■"/>
              <a:defRPr/>
            </a:lvl9pPr>
          </a:lstStyle>
          <a:p/>
        </p:txBody>
      </p:sp>
      <p:grpSp>
        <p:nvGrpSpPr>
          <p:cNvPr id="328" name="Google Shape;328;p17"/>
          <p:cNvGrpSpPr/>
          <p:nvPr/>
        </p:nvGrpSpPr>
        <p:grpSpPr>
          <a:xfrm flipH="1" rot="10800000">
            <a:off x="4776891" y="3572332"/>
            <a:ext cx="1696762" cy="1688828"/>
            <a:chOff x="2414491" y="671177"/>
            <a:chExt cx="1830972" cy="1822411"/>
          </a:xfrm>
        </p:grpSpPr>
        <p:sp>
          <p:nvSpPr>
            <p:cNvPr id="329" name="Google Shape;329;p17"/>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7"/>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7"/>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7"/>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7"/>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7"/>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7"/>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7"/>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7"/>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7"/>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7"/>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7"/>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7"/>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7"/>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7"/>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7"/>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7"/>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7"/>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7"/>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7"/>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7"/>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7"/>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7"/>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7"/>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7"/>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7"/>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7"/>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7"/>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7"/>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7"/>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32_1">
    <p:spTree>
      <p:nvGrpSpPr>
        <p:cNvPr id="363" name="Shape 363"/>
        <p:cNvGrpSpPr/>
        <p:nvPr/>
      </p:nvGrpSpPr>
      <p:grpSpPr>
        <a:xfrm>
          <a:off x="0" y="0"/>
          <a:ext cx="0" cy="0"/>
          <a:chOff x="0" y="0"/>
          <a:chExt cx="0" cy="0"/>
        </a:xfrm>
      </p:grpSpPr>
      <p:sp>
        <p:nvSpPr>
          <p:cNvPr id="364" name="Google Shape;364;p18"/>
          <p:cNvSpPr/>
          <p:nvPr/>
        </p:nvSpPr>
        <p:spPr>
          <a:xfrm rot="-1690000">
            <a:off x="4770052" y="3432202"/>
            <a:ext cx="4311133" cy="2652327"/>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8"/>
          <p:cNvSpPr/>
          <p:nvPr/>
        </p:nvSpPr>
        <p:spPr>
          <a:xfrm rot="-8976185">
            <a:off x="-892229" y="695729"/>
            <a:ext cx="3210901" cy="3197587"/>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18"/>
          <p:cNvGrpSpPr/>
          <p:nvPr/>
        </p:nvGrpSpPr>
        <p:grpSpPr>
          <a:xfrm>
            <a:off x="5420243" y="-954594"/>
            <a:ext cx="2270935" cy="2260334"/>
            <a:chOff x="6762468" y="1386456"/>
            <a:chExt cx="2270935" cy="2260334"/>
          </a:xfrm>
        </p:grpSpPr>
        <p:sp>
          <p:nvSpPr>
            <p:cNvPr id="367" name="Google Shape;367;p18"/>
            <p:cNvSpPr/>
            <p:nvPr/>
          </p:nvSpPr>
          <p:spPr>
            <a:xfrm>
              <a:off x="6762468" y="1386456"/>
              <a:ext cx="2270935" cy="2260292"/>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8"/>
            <p:cNvSpPr/>
            <p:nvPr/>
          </p:nvSpPr>
          <p:spPr>
            <a:xfrm>
              <a:off x="7236329" y="1587480"/>
              <a:ext cx="12035" cy="935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8"/>
            <p:cNvSpPr/>
            <p:nvPr/>
          </p:nvSpPr>
          <p:spPr>
            <a:xfrm>
              <a:off x="7364144" y="1394464"/>
              <a:ext cx="356781" cy="300882"/>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a:off x="7836713" y="1386456"/>
              <a:ext cx="358124" cy="308889"/>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8"/>
            <p:cNvSpPr/>
            <p:nvPr/>
          </p:nvSpPr>
          <p:spPr>
            <a:xfrm>
              <a:off x="8310574" y="1516908"/>
              <a:ext cx="135819" cy="79920"/>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8"/>
            <p:cNvSpPr/>
            <p:nvPr/>
          </p:nvSpPr>
          <p:spPr>
            <a:xfrm>
              <a:off x="8484940" y="1543565"/>
              <a:ext cx="8057" cy="151784"/>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8"/>
            <p:cNvSpPr/>
            <p:nvPr/>
          </p:nvSpPr>
          <p:spPr>
            <a:xfrm>
              <a:off x="6838311" y="2099984"/>
              <a:ext cx="2735" cy="537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8"/>
            <p:cNvSpPr/>
            <p:nvPr/>
          </p:nvSpPr>
          <p:spPr>
            <a:xfrm>
              <a:off x="7012727" y="1801781"/>
              <a:ext cx="2686" cy="273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8"/>
            <p:cNvSpPr/>
            <p:nvPr/>
          </p:nvSpPr>
          <p:spPr>
            <a:xfrm>
              <a:off x="6912862" y="1942876"/>
              <a:ext cx="102548" cy="63956"/>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8"/>
            <p:cNvSpPr/>
            <p:nvPr/>
          </p:nvSpPr>
          <p:spPr>
            <a:xfrm>
              <a:off x="7131192" y="1696645"/>
              <a:ext cx="356781" cy="408702"/>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8"/>
            <p:cNvSpPr/>
            <p:nvPr/>
          </p:nvSpPr>
          <p:spPr>
            <a:xfrm>
              <a:off x="7603761" y="1696645"/>
              <a:ext cx="358124" cy="40735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8"/>
            <p:cNvSpPr/>
            <p:nvPr/>
          </p:nvSpPr>
          <p:spPr>
            <a:xfrm>
              <a:off x="8077622" y="1696645"/>
              <a:ext cx="356781" cy="40735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8"/>
            <p:cNvSpPr/>
            <p:nvPr/>
          </p:nvSpPr>
          <p:spPr>
            <a:xfrm>
              <a:off x="8550190" y="1736581"/>
              <a:ext cx="356781" cy="367424"/>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8"/>
            <p:cNvSpPr/>
            <p:nvPr/>
          </p:nvSpPr>
          <p:spPr>
            <a:xfrm>
              <a:off x="6891576" y="2115948"/>
              <a:ext cx="356781" cy="40735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8"/>
            <p:cNvSpPr/>
            <p:nvPr/>
          </p:nvSpPr>
          <p:spPr>
            <a:xfrm>
              <a:off x="7364144" y="2115948"/>
              <a:ext cx="356781" cy="40735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8"/>
            <p:cNvSpPr/>
            <p:nvPr/>
          </p:nvSpPr>
          <p:spPr>
            <a:xfrm>
              <a:off x="7836713" y="2115948"/>
              <a:ext cx="358124" cy="40735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8"/>
            <p:cNvSpPr/>
            <p:nvPr/>
          </p:nvSpPr>
          <p:spPr>
            <a:xfrm>
              <a:off x="8310574" y="2114606"/>
              <a:ext cx="356781" cy="408702"/>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8"/>
            <p:cNvSpPr/>
            <p:nvPr/>
          </p:nvSpPr>
          <p:spPr>
            <a:xfrm>
              <a:off x="8783142" y="2114606"/>
              <a:ext cx="239661" cy="408702"/>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8"/>
            <p:cNvSpPr/>
            <p:nvPr/>
          </p:nvSpPr>
          <p:spPr>
            <a:xfrm>
              <a:off x="6773111" y="2511280"/>
              <a:ext cx="242297" cy="40735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8"/>
            <p:cNvSpPr/>
            <p:nvPr/>
          </p:nvSpPr>
          <p:spPr>
            <a:xfrm>
              <a:off x="7131192" y="2511280"/>
              <a:ext cx="356781" cy="40735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8"/>
            <p:cNvSpPr/>
            <p:nvPr/>
          </p:nvSpPr>
          <p:spPr>
            <a:xfrm>
              <a:off x="7603761" y="2511280"/>
              <a:ext cx="358124" cy="40735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8"/>
            <p:cNvSpPr/>
            <p:nvPr/>
          </p:nvSpPr>
          <p:spPr>
            <a:xfrm>
              <a:off x="8077622" y="2511280"/>
              <a:ext cx="356781" cy="40735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8"/>
            <p:cNvSpPr/>
            <p:nvPr/>
          </p:nvSpPr>
          <p:spPr>
            <a:xfrm>
              <a:off x="8550190" y="2511280"/>
              <a:ext cx="356781" cy="40735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8"/>
            <p:cNvSpPr/>
            <p:nvPr/>
          </p:nvSpPr>
          <p:spPr>
            <a:xfrm>
              <a:off x="6891576" y="2934613"/>
              <a:ext cx="356781" cy="363445"/>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8"/>
            <p:cNvSpPr/>
            <p:nvPr/>
          </p:nvSpPr>
          <p:spPr>
            <a:xfrm>
              <a:off x="7364144" y="2934613"/>
              <a:ext cx="356781" cy="40735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8"/>
            <p:cNvSpPr/>
            <p:nvPr/>
          </p:nvSpPr>
          <p:spPr>
            <a:xfrm>
              <a:off x="7836713" y="2934613"/>
              <a:ext cx="358124" cy="40735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8"/>
            <p:cNvSpPr/>
            <p:nvPr/>
          </p:nvSpPr>
          <p:spPr>
            <a:xfrm>
              <a:off x="8310574" y="2934613"/>
              <a:ext cx="356781" cy="40735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8"/>
            <p:cNvSpPr/>
            <p:nvPr/>
          </p:nvSpPr>
          <p:spPr>
            <a:xfrm>
              <a:off x="8783142" y="3033085"/>
              <a:ext cx="97227" cy="6127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8"/>
            <p:cNvSpPr/>
            <p:nvPr/>
          </p:nvSpPr>
          <p:spPr>
            <a:xfrm>
              <a:off x="7345494" y="3428467"/>
              <a:ext cx="142484" cy="85242"/>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8"/>
            <p:cNvSpPr/>
            <p:nvPr/>
          </p:nvSpPr>
          <p:spPr>
            <a:xfrm>
              <a:off x="7305558" y="3329945"/>
              <a:ext cx="8057" cy="161133"/>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8"/>
            <p:cNvSpPr/>
            <p:nvPr/>
          </p:nvSpPr>
          <p:spPr>
            <a:xfrm>
              <a:off x="7603761" y="3329945"/>
              <a:ext cx="358124" cy="316846"/>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8"/>
            <p:cNvSpPr/>
            <p:nvPr/>
          </p:nvSpPr>
          <p:spPr>
            <a:xfrm>
              <a:off x="8077622" y="3329945"/>
              <a:ext cx="356781" cy="307546"/>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8"/>
            <p:cNvSpPr/>
            <p:nvPr/>
          </p:nvSpPr>
          <p:spPr>
            <a:xfrm>
              <a:off x="8550190" y="3428467"/>
              <a:ext cx="16014" cy="12035"/>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18"/>
          <p:cNvSpPr txBox="1"/>
          <p:nvPr>
            <p:ph type="title"/>
          </p:nvPr>
        </p:nvSpPr>
        <p:spPr>
          <a:xfrm>
            <a:off x="1569450" y="1152050"/>
            <a:ext cx="6005100" cy="1516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3600">
                <a:solidFill>
                  <a:schemeClr val="accent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01" name="Google Shape;401;p18"/>
          <p:cNvSpPr txBox="1"/>
          <p:nvPr>
            <p:ph idx="1" type="subTitle"/>
          </p:nvPr>
        </p:nvSpPr>
        <p:spPr>
          <a:xfrm>
            <a:off x="1569450" y="2756350"/>
            <a:ext cx="6005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solidFill>
                  <a:schemeClr val="accent2"/>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24_1">
    <p:spTree>
      <p:nvGrpSpPr>
        <p:cNvPr id="402" name="Shape 402"/>
        <p:cNvGrpSpPr/>
        <p:nvPr/>
      </p:nvGrpSpPr>
      <p:grpSpPr>
        <a:xfrm>
          <a:off x="0" y="0"/>
          <a:ext cx="0" cy="0"/>
          <a:chOff x="0" y="0"/>
          <a:chExt cx="0" cy="0"/>
        </a:xfrm>
      </p:grpSpPr>
      <p:sp>
        <p:nvSpPr>
          <p:cNvPr id="403" name="Google Shape;403;p19"/>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4" name="Google Shape;404;p19"/>
          <p:cNvSpPr txBox="1"/>
          <p:nvPr>
            <p:ph idx="1" type="subTitle"/>
          </p:nvPr>
        </p:nvSpPr>
        <p:spPr>
          <a:xfrm>
            <a:off x="713250" y="1123450"/>
            <a:ext cx="7717500" cy="34428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800"/>
              <a:buAutoNum type="arabicPeriod"/>
              <a:defRPr sz="1600"/>
            </a:lvl1pPr>
            <a:lvl2pPr lvl="1">
              <a:spcBef>
                <a:spcPts val="0"/>
              </a:spcBef>
              <a:spcAft>
                <a:spcPts val="0"/>
              </a:spcAft>
              <a:buClr>
                <a:schemeClr val="accent1"/>
              </a:buClr>
              <a:buSzPts val="1400"/>
              <a:buAutoNum type="alphaLcPeriod"/>
              <a:defRPr sz="1600"/>
            </a:lvl2pPr>
            <a:lvl3pPr lvl="2">
              <a:spcBef>
                <a:spcPts val="0"/>
              </a:spcBef>
              <a:spcAft>
                <a:spcPts val="0"/>
              </a:spcAft>
              <a:buSzPts val="1400"/>
              <a:buAutoNum type="romanLcPeriod"/>
              <a:defRPr/>
            </a:lvl3pPr>
            <a:lvl4pPr lvl="3">
              <a:spcBef>
                <a:spcPts val="0"/>
              </a:spcBef>
              <a:spcAft>
                <a:spcPts val="0"/>
              </a:spcAft>
              <a:buSzPts val="1400"/>
              <a:buAutoNum type="arabicPeriod"/>
              <a:defRPr/>
            </a:lvl4pPr>
            <a:lvl5pPr lvl="4">
              <a:spcBef>
                <a:spcPts val="0"/>
              </a:spcBef>
              <a:spcAft>
                <a:spcPts val="0"/>
              </a:spcAft>
              <a:buSzPts val="1400"/>
              <a:buAutoNum type="alphaLcPeriod"/>
              <a:defRPr/>
            </a:lvl5pPr>
            <a:lvl6pPr lvl="5">
              <a:spcBef>
                <a:spcPts val="0"/>
              </a:spcBef>
              <a:spcAft>
                <a:spcPts val="0"/>
              </a:spcAft>
              <a:buSzPts val="1400"/>
              <a:buAutoNum type="romanLcPeriod"/>
              <a:defRPr/>
            </a:lvl6pPr>
            <a:lvl7pPr lvl="6">
              <a:spcBef>
                <a:spcPts val="0"/>
              </a:spcBef>
              <a:spcAft>
                <a:spcPts val="0"/>
              </a:spcAft>
              <a:buSzPts val="1400"/>
              <a:buAutoNum type="arabicPeriod"/>
              <a:defRPr/>
            </a:lvl7pPr>
            <a:lvl8pPr lvl="7">
              <a:spcBef>
                <a:spcPts val="0"/>
              </a:spcBef>
              <a:spcAft>
                <a:spcPts val="0"/>
              </a:spcAft>
              <a:buSzPts val="1400"/>
              <a:buAutoNum type="alphaLcPeriod"/>
              <a:defRPr/>
            </a:lvl8pPr>
            <a:lvl9pPr lvl="8">
              <a:spcBef>
                <a:spcPts val="0"/>
              </a:spcBef>
              <a:spcAft>
                <a:spcPts val="0"/>
              </a:spcAft>
              <a:buSzPts val="1400"/>
              <a:buAutoNum type="romanLcPeriod"/>
              <a:defRPr/>
            </a:lvl9pPr>
          </a:lstStyle>
          <a:p/>
        </p:txBody>
      </p:sp>
      <p:sp>
        <p:nvSpPr>
          <p:cNvPr id="405" name="Google Shape;405;p19"/>
          <p:cNvSpPr/>
          <p:nvPr/>
        </p:nvSpPr>
        <p:spPr>
          <a:xfrm>
            <a:off x="-598400" y="3985675"/>
            <a:ext cx="1844545" cy="1627040"/>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rgbClr val="C8A5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9"/>
          <p:cNvSpPr/>
          <p:nvPr/>
        </p:nvSpPr>
        <p:spPr>
          <a:xfrm rot="7619243">
            <a:off x="7150868" y="2766901"/>
            <a:ext cx="3210914" cy="3197601"/>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 name="Google Shape;407;p19"/>
          <p:cNvGrpSpPr/>
          <p:nvPr/>
        </p:nvGrpSpPr>
        <p:grpSpPr>
          <a:xfrm>
            <a:off x="7295305" y="-672969"/>
            <a:ext cx="2270935" cy="2260334"/>
            <a:chOff x="6762468" y="1386456"/>
            <a:chExt cx="2270935" cy="2260334"/>
          </a:xfrm>
        </p:grpSpPr>
        <p:sp>
          <p:nvSpPr>
            <p:cNvPr id="408" name="Google Shape;408;p19"/>
            <p:cNvSpPr/>
            <p:nvPr/>
          </p:nvSpPr>
          <p:spPr>
            <a:xfrm>
              <a:off x="6762468" y="1386456"/>
              <a:ext cx="2270935" cy="2260292"/>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9"/>
            <p:cNvSpPr/>
            <p:nvPr/>
          </p:nvSpPr>
          <p:spPr>
            <a:xfrm>
              <a:off x="7236329" y="1587480"/>
              <a:ext cx="12035" cy="935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9"/>
            <p:cNvSpPr/>
            <p:nvPr/>
          </p:nvSpPr>
          <p:spPr>
            <a:xfrm>
              <a:off x="7364144" y="1394464"/>
              <a:ext cx="356781" cy="300882"/>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9"/>
            <p:cNvSpPr/>
            <p:nvPr/>
          </p:nvSpPr>
          <p:spPr>
            <a:xfrm>
              <a:off x="7836713" y="1386456"/>
              <a:ext cx="358124" cy="308889"/>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9"/>
            <p:cNvSpPr/>
            <p:nvPr/>
          </p:nvSpPr>
          <p:spPr>
            <a:xfrm>
              <a:off x="8310574" y="1516908"/>
              <a:ext cx="135819" cy="79920"/>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9"/>
            <p:cNvSpPr/>
            <p:nvPr/>
          </p:nvSpPr>
          <p:spPr>
            <a:xfrm>
              <a:off x="8484940" y="1543565"/>
              <a:ext cx="8057" cy="151784"/>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9"/>
            <p:cNvSpPr/>
            <p:nvPr/>
          </p:nvSpPr>
          <p:spPr>
            <a:xfrm>
              <a:off x="6838311" y="2099984"/>
              <a:ext cx="2735" cy="537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9"/>
            <p:cNvSpPr/>
            <p:nvPr/>
          </p:nvSpPr>
          <p:spPr>
            <a:xfrm>
              <a:off x="7012727" y="1801781"/>
              <a:ext cx="2686" cy="273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9"/>
            <p:cNvSpPr/>
            <p:nvPr/>
          </p:nvSpPr>
          <p:spPr>
            <a:xfrm>
              <a:off x="6912862" y="1942876"/>
              <a:ext cx="102548" cy="63956"/>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9"/>
            <p:cNvSpPr/>
            <p:nvPr/>
          </p:nvSpPr>
          <p:spPr>
            <a:xfrm>
              <a:off x="7131192" y="1696645"/>
              <a:ext cx="356781" cy="408702"/>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9"/>
            <p:cNvSpPr/>
            <p:nvPr/>
          </p:nvSpPr>
          <p:spPr>
            <a:xfrm>
              <a:off x="7603761" y="1696645"/>
              <a:ext cx="358124" cy="40735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9"/>
            <p:cNvSpPr/>
            <p:nvPr/>
          </p:nvSpPr>
          <p:spPr>
            <a:xfrm>
              <a:off x="8077622" y="1696645"/>
              <a:ext cx="356781" cy="40735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9"/>
            <p:cNvSpPr/>
            <p:nvPr/>
          </p:nvSpPr>
          <p:spPr>
            <a:xfrm>
              <a:off x="8550190" y="1736581"/>
              <a:ext cx="356781" cy="367424"/>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9"/>
            <p:cNvSpPr/>
            <p:nvPr/>
          </p:nvSpPr>
          <p:spPr>
            <a:xfrm>
              <a:off x="6891576" y="2115948"/>
              <a:ext cx="356781" cy="40735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9"/>
            <p:cNvSpPr/>
            <p:nvPr/>
          </p:nvSpPr>
          <p:spPr>
            <a:xfrm>
              <a:off x="7364144" y="2115948"/>
              <a:ext cx="356781" cy="40735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9"/>
            <p:cNvSpPr/>
            <p:nvPr/>
          </p:nvSpPr>
          <p:spPr>
            <a:xfrm>
              <a:off x="7836713" y="2115948"/>
              <a:ext cx="358124" cy="40735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9"/>
            <p:cNvSpPr/>
            <p:nvPr/>
          </p:nvSpPr>
          <p:spPr>
            <a:xfrm>
              <a:off x="8310574" y="2114606"/>
              <a:ext cx="356781" cy="408702"/>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9"/>
            <p:cNvSpPr/>
            <p:nvPr/>
          </p:nvSpPr>
          <p:spPr>
            <a:xfrm>
              <a:off x="8783142" y="2114606"/>
              <a:ext cx="239661" cy="408702"/>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9"/>
            <p:cNvSpPr/>
            <p:nvPr/>
          </p:nvSpPr>
          <p:spPr>
            <a:xfrm>
              <a:off x="6773111" y="2511280"/>
              <a:ext cx="242297" cy="40735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9"/>
            <p:cNvSpPr/>
            <p:nvPr/>
          </p:nvSpPr>
          <p:spPr>
            <a:xfrm>
              <a:off x="7131192" y="2511280"/>
              <a:ext cx="356781" cy="40735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9"/>
            <p:cNvSpPr/>
            <p:nvPr/>
          </p:nvSpPr>
          <p:spPr>
            <a:xfrm>
              <a:off x="7603761" y="2511280"/>
              <a:ext cx="358124" cy="40735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9"/>
            <p:cNvSpPr/>
            <p:nvPr/>
          </p:nvSpPr>
          <p:spPr>
            <a:xfrm>
              <a:off x="8077622" y="2511280"/>
              <a:ext cx="356781" cy="40735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9"/>
            <p:cNvSpPr/>
            <p:nvPr/>
          </p:nvSpPr>
          <p:spPr>
            <a:xfrm>
              <a:off x="8550190" y="2511280"/>
              <a:ext cx="356781" cy="40735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9"/>
            <p:cNvSpPr/>
            <p:nvPr/>
          </p:nvSpPr>
          <p:spPr>
            <a:xfrm>
              <a:off x="6891576" y="2934613"/>
              <a:ext cx="356781" cy="363445"/>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9"/>
            <p:cNvSpPr/>
            <p:nvPr/>
          </p:nvSpPr>
          <p:spPr>
            <a:xfrm>
              <a:off x="7364144" y="2934613"/>
              <a:ext cx="356781" cy="40735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9"/>
            <p:cNvSpPr/>
            <p:nvPr/>
          </p:nvSpPr>
          <p:spPr>
            <a:xfrm>
              <a:off x="7836713" y="2934613"/>
              <a:ext cx="358124" cy="40735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9"/>
            <p:cNvSpPr/>
            <p:nvPr/>
          </p:nvSpPr>
          <p:spPr>
            <a:xfrm>
              <a:off x="8310574" y="2934613"/>
              <a:ext cx="356781" cy="40735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9"/>
            <p:cNvSpPr/>
            <p:nvPr/>
          </p:nvSpPr>
          <p:spPr>
            <a:xfrm>
              <a:off x="8783142" y="3033085"/>
              <a:ext cx="97227" cy="6127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9"/>
            <p:cNvSpPr/>
            <p:nvPr/>
          </p:nvSpPr>
          <p:spPr>
            <a:xfrm>
              <a:off x="7345494" y="3428467"/>
              <a:ext cx="142484" cy="85242"/>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9"/>
            <p:cNvSpPr/>
            <p:nvPr/>
          </p:nvSpPr>
          <p:spPr>
            <a:xfrm>
              <a:off x="7305558" y="3329945"/>
              <a:ext cx="8057" cy="161133"/>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9"/>
            <p:cNvSpPr/>
            <p:nvPr/>
          </p:nvSpPr>
          <p:spPr>
            <a:xfrm>
              <a:off x="7603761" y="3329945"/>
              <a:ext cx="358124" cy="316846"/>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9"/>
            <p:cNvSpPr/>
            <p:nvPr/>
          </p:nvSpPr>
          <p:spPr>
            <a:xfrm>
              <a:off x="8077622" y="3329945"/>
              <a:ext cx="356781" cy="307546"/>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9"/>
            <p:cNvSpPr/>
            <p:nvPr/>
          </p:nvSpPr>
          <p:spPr>
            <a:xfrm>
              <a:off x="8550190" y="3428467"/>
              <a:ext cx="16014" cy="12035"/>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3">
  <p:cSld name="CUSTOM_23">
    <p:spTree>
      <p:nvGrpSpPr>
        <p:cNvPr id="441" name="Shape 441"/>
        <p:cNvGrpSpPr/>
        <p:nvPr/>
      </p:nvGrpSpPr>
      <p:grpSpPr>
        <a:xfrm>
          <a:off x="0" y="0"/>
          <a:ext cx="0" cy="0"/>
          <a:chOff x="0" y="0"/>
          <a:chExt cx="0" cy="0"/>
        </a:xfrm>
      </p:grpSpPr>
      <p:sp>
        <p:nvSpPr>
          <p:cNvPr id="442" name="Google Shape;442;p20"/>
          <p:cNvSpPr txBox="1"/>
          <p:nvPr>
            <p:ph type="title"/>
          </p:nvPr>
        </p:nvSpPr>
        <p:spPr>
          <a:xfrm>
            <a:off x="713225" y="1505738"/>
            <a:ext cx="4450800" cy="1269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3" name="Google Shape;443;p20"/>
          <p:cNvSpPr txBox="1"/>
          <p:nvPr>
            <p:ph idx="1" type="subTitle"/>
          </p:nvPr>
        </p:nvSpPr>
        <p:spPr>
          <a:xfrm>
            <a:off x="713225" y="2725763"/>
            <a:ext cx="3231600" cy="9120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8C353C"/>
              </a:buClr>
              <a:buSzPts val="1600"/>
              <a:buFont typeface="Nunito"/>
              <a:buChar char="●"/>
              <a:defRPr sz="1600"/>
            </a:lvl1pPr>
            <a:lvl2pPr lvl="1" rtl="0">
              <a:spcBef>
                <a:spcPts val="0"/>
              </a:spcBef>
              <a:spcAft>
                <a:spcPts val="0"/>
              </a:spcAft>
              <a:buClr>
                <a:schemeClr val="dk1"/>
              </a:buClr>
              <a:buSzPts val="1600"/>
              <a:buFont typeface="Nunito"/>
              <a:buChar char="○"/>
              <a:defRPr/>
            </a:lvl2pPr>
            <a:lvl3pPr lvl="2" rtl="0">
              <a:spcBef>
                <a:spcPts val="0"/>
              </a:spcBef>
              <a:spcAft>
                <a:spcPts val="0"/>
              </a:spcAft>
              <a:buClr>
                <a:schemeClr val="dk1"/>
              </a:buClr>
              <a:buSzPts val="1600"/>
              <a:buFont typeface="Nunito"/>
              <a:buChar char="■"/>
              <a:defRPr/>
            </a:lvl3pPr>
            <a:lvl4pPr lvl="3" rtl="0">
              <a:spcBef>
                <a:spcPts val="0"/>
              </a:spcBef>
              <a:spcAft>
                <a:spcPts val="0"/>
              </a:spcAft>
              <a:buClr>
                <a:schemeClr val="dk1"/>
              </a:buClr>
              <a:buSzPts val="1600"/>
              <a:buFont typeface="Nunito"/>
              <a:buChar char="●"/>
              <a:defRPr/>
            </a:lvl4pPr>
            <a:lvl5pPr lvl="4" rtl="0">
              <a:spcBef>
                <a:spcPts val="0"/>
              </a:spcBef>
              <a:spcAft>
                <a:spcPts val="0"/>
              </a:spcAft>
              <a:buClr>
                <a:schemeClr val="dk1"/>
              </a:buClr>
              <a:buSzPts val="1600"/>
              <a:buFont typeface="Nunito"/>
              <a:buChar char="○"/>
              <a:defRPr/>
            </a:lvl5pPr>
            <a:lvl6pPr lvl="5" rtl="0">
              <a:spcBef>
                <a:spcPts val="0"/>
              </a:spcBef>
              <a:spcAft>
                <a:spcPts val="0"/>
              </a:spcAft>
              <a:buClr>
                <a:schemeClr val="dk1"/>
              </a:buClr>
              <a:buSzPts val="1600"/>
              <a:buFont typeface="Nunito"/>
              <a:buChar char="■"/>
              <a:defRPr/>
            </a:lvl6pPr>
            <a:lvl7pPr lvl="6" rtl="0">
              <a:spcBef>
                <a:spcPts val="0"/>
              </a:spcBef>
              <a:spcAft>
                <a:spcPts val="0"/>
              </a:spcAft>
              <a:buClr>
                <a:schemeClr val="dk1"/>
              </a:buClr>
              <a:buSzPts val="1600"/>
              <a:buFont typeface="Nunito"/>
              <a:buChar char="●"/>
              <a:defRPr/>
            </a:lvl7pPr>
            <a:lvl8pPr lvl="7" rtl="0">
              <a:spcBef>
                <a:spcPts val="0"/>
              </a:spcBef>
              <a:spcAft>
                <a:spcPts val="0"/>
              </a:spcAft>
              <a:buClr>
                <a:schemeClr val="dk1"/>
              </a:buClr>
              <a:buSzPts val="1600"/>
              <a:buFont typeface="Nunito"/>
              <a:buChar char="○"/>
              <a:defRPr/>
            </a:lvl8pPr>
            <a:lvl9pPr lvl="8" rtl="0">
              <a:spcBef>
                <a:spcPts val="0"/>
              </a:spcBef>
              <a:spcAft>
                <a:spcPts val="0"/>
              </a:spcAft>
              <a:buClr>
                <a:schemeClr val="dk1"/>
              </a:buClr>
              <a:buSzPts val="1600"/>
              <a:buFont typeface="Nunito"/>
              <a:buChar char="■"/>
              <a:defRPr/>
            </a:lvl9pPr>
          </a:lstStyle>
          <a:p/>
        </p:txBody>
      </p:sp>
      <p:grpSp>
        <p:nvGrpSpPr>
          <p:cNvPr id="444" name="Google Shape;444;p20"/>
          <p:cNvGrpSpPr/>
          <p:nvPr/>
        </p:nvGrpSpPr>
        <p:grpSpPr>
          <a:xfrm flipH="1">
            <a:off x="5418880" y="1"/>
            <a:ext cx="2277317" cy="5304377"/>
            <a:chOff x="224725" y="566950"/>
            <a:chExt cx="1850875" cy="4311100"/>
          </a:xfrm>
        </p:grpSpPr>
        <p:sp>
          <p:nvSpPr>
            <p:cNvPr id="445" name="Google Shape;445;p20"/>
            <p:cNvSpPr/>
            <p:nvPr/>
          </p:nvSpPr>
          <p:spPr>
            <a:xfrm>
              <a:off x="1914975" y="566950"/>
              <a:ext cx="160625" cy="2033000"/>
            </a:xfrm>
            <a:custGeom>
              <a:rect b="b" l="l" r="r" t="t"/>
              <a:pathLst>
                <a:path extrusionOk="0" h="81320" w="6425">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0"/>
            <p:cNvSpPr/>
            <p:nvPr/>
          </p:nvSpPr>
          <p:spPr>
            <a:xfrm>
              <a:off x="1761075" y="818875"/>
              <a:ext cx="160625" cy="2032875"/>
            </a:xfrm>
            <a:custGeom>
              <a:rect b="b" l="l" r="r" t="t"/>
              <a:pathLst>
                <a:path extrusionOk="0" h="81315" w="6425">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0"/>
            <p:cNvSpPr/>
            <p:nvPr/>
          </p:nvSpPr>
          <p:spPr>
            <a:xfrm>
              <a:off x="1607850" y="566950"/>
              <a:ext cx="159950" cy="2033000"/>
            </a:xfrm>
            <a:custGeom>
              <a:rect b="b" l="l" r="r" t="t"/>
              <a:pathLst>
                <a:path extrusionOk="0" h="81320" w="6398">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0"/>
            <p:cNvSpPr/>
            <p:nvPr/>
          </p:nvSpPr>
          <p:spPr>
            <a:xfrm>
              <a:off x="1453950" y="818875"/>
              <a:ext cx="160600" cy="2032875"/>
            </a:xfrm>
            <a:custGeom>
              <a:rect b="b" l="l" r="r" t="t"/>
              <a:pathLst>
                <a:path extrusionOk="0" h="81315" w="6424">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0"/>
            <p:cNvSpPr/>
            <p:nvPr/>
          </p:nvSpPr>
          <p:spPr>
            <a:xfrm>
              <a:off x="1300050" y="566950"/>
              <a:ext cx="160600" cy="2033000"/>
            </a:xfrm>
            <a:custGeom>
              <a:rect b="b" l="l" r="r" t="t"/>
              <a:pathLst>
                <a:path extrusionOk="0" h="81320" w="6424">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p:nvPr/>
          </p:nvSpPr>
          <p:spPr>
            <a:xfrm>
              <a:off x="1146800" y="818875"/>
              <a:ext cx="159950" cy="2032875"/>
            </a:xfrm>
            <a:custGeom>
              <a:rect b="b" l="l" r="r" t="t"/>
              <a:pathLst>
                <a:path extrusionOk="0" h="81315" w="6398">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0"/>
            <p:cNvSpPr/>
            <p:nvPr/>
          </p:nvSpPr>
          <p:spPr>
            <a:xfrm>
              <a:off x="992900" y="566950"/>
              <a:ext cx="160625" cy="2033000"/>
            </a:xfrm>
            <a:custGeom>
              <a:rect b="b" l="l" r="r" t="t"/>
              <a:pathLst>
                <a:path extrusionOk="0" h="81320" w="6425">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0"/>
            <p:cNvSpPr/>
            <p:nvPr/>
          </p:nvSpPr>
          <p:spPr>
            <a:xfrm>
              <a:off x="839675" y="818875"/>
              <a:ext cx="159950" cy="2032875"/>
            </a:xfrm>
            <a:custGeom>
              <a:rect b="b" l="l" r="r" t="t"/>
              <a:pathLst>
                <a:path extrusionOk="0" h="81315" w="6398">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0"/>
            <p:cNvSpPr/>
            <p:nvPr/>
          </p:nvSpPr>
          <p:spPr>
            <a:xfrm>
              <a:off x="685775" y="566950"/>
              <a:ext cx="159950" cy="2033000"/>
            </a:xfrm>
            <a:custGeom>
              <a:rect b="b" l="l" r="r" t="t"/>
              <a:pathLst>
                <a:path extrusionOk="0" h="81320" w="6398">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0"/>
            <p:cNvSpPr/>
            <p:nvPr/>
          </p:nvSpPr>
          <p:spPr>
            <a:xfrm>
              <a:off x="531875" y="818875"/>
              <a:ext cx="160600" cy="2032875"/>
            </a:xfrm>
            <a:custGeom>
              <a:rect b="b" l="l" r="r" t="t"/>
              <a:pathLst>
                <a:path extrusionOk="0" h="81315" w="6424">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0"/>
            <p:cNvSpPr/>
            <p:nvPr/>
          </p:nvSpPr>
          <p:spPr>
            <a:xfrm>
              <a:off x="378625" y="566950"/>
              <a:ext cx="159950" cy="2033000"/>
            </a:xfrm>
            <a:custGeom>
              <a:rect b="b" l="l" r="r" t="t"/>
              <a:pathLst>
                <a:path extrusionOk="0" h="81320" w="6398">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0"/>
            <p:cNvSpPr/>
            <p:nvPr/>
          </p:nvSpPr>
          <p:spPr>
            <a:xfrm>
              <a:off x="224725" y="818875"/>
              <a:ext cx="159950" cy="2032875"/>
            </a:xfrm>
            <a:custGeom>
              <a:rect b="b" l="l" r="r" t="t"/>
              <a:pathLst>
                <a:path extrusionOk="0" h="81315" w="6398">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0"/>
            <p:cNvSpPr/>
            <p:nvPr/>
          </p:nvSpPr>
          <p:spPr>
            <a:xfrm>
              <a:off x="1914975" y="2593575"/>
              <a:ext cx="160625" cy="2032875"/>
            </a:xfrm>
            <a:custGeom>
              <a:rect b="b" l="l" r="r" t="t"/>
              <a:pathLst>
                <a:path extrusionOk="0" h="81315" w="6425">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0"/>
            <p:cNvSpPr/>
            <p:nvPr/>
          </p:nvSpPr>
          <p:spPr>
            <a:xfrm>
              <a:off x="1761075" y="2845375"/>
              <a:ext cx="160625" cy="2032675"/>
            </a:xfrm>
            <a:custGeom>
              <a:rect b="b" l="l" r="r" t="t"/>
              <a:pathLst>
                <a:path extrusionOk="0" h="81307" w="6425">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0"/>
            <p:cNvSpPr/>
            <p:nvPr/>
          </p:nvSpPr>
          <p:spPr>
            <a:xfrm>
              <a:off x="1607850" y="2593575"/>
              <a:ext cx="159950" cy="2032875"/>
            </a:xfrm>
            <a:custGeom>
              <a:rect b="b" l="l" r="r" t="t"/>
              <a:pathLst>
                <a:path extrusionOk="0" h="81315" w="6398">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0"/>
            <p:cNvSpPr/>
            <p:nvPr/>
          </p:nvSpPr>
          <p:spPr>
            <a:xfrm>
              <a:off x="1453950" y="2845375"/>
              <a:ext cx="160600" cy="2032675"/>
            </a:xfrm>
            <a:custGeom>
              <a:rect b="b" l="l" r="r" t="t"/>
              <a:pathLst>
                <a:path extrusionOk="0" h="81307" w="6424">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0"/>
            <p:cNvSpPr/>
            <p:nvPr/>
          </p:nvSpPr>
          <p:spPr>
            <a:xfrm>
              <a:off x="1300050" y="2593575"/>
              <a:ext cx="160600" cy="2032875"/>
            </a:xfrm>
            <a:custGeom>
              <a:rect b="b" l="l" r="r" t="t"/>
              <a:pathLst>
                <a:path extrusionOk="0" h="81315" w="6424">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0"/>
            <p:cNvSpPr/>
            <p:nvPr/>
          </p:nvSpPr>
          <p:spPr>
            <a:xfrm>
              <a:off x="1146800" y="2845375"/>
              <a:ext cx="159950" cy="2032675"/>
            </a:xfrm>
            <a:custGeom>
              <a:rect b="b" l="l" r="r" t="t"/>
              <a:pathLst>
                <a:path extrusionOk="0" h="81307" w="6398">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0"/>
            <p:cNvSpPr/>
            <p:nvPr/>
          </p:nvSpPr>
          <p:spPr>
            <a:xfrm>
              <a:off x="992900" y="2593575"/>
              <a:ext cx="160625" cy="2032875"/>
            </a:xfrm>
            <a:custGeom>
              <a:rect b="b" l="l" r="r" t="t"/>
              <a:pathLst>
                <a:path extrusionOk="0" h="81315" w="6425">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0"/>
            <p:cNvSpPr/>
            <p:nvPr/>
          </p:nvSpPr>
          <p:spPr>
            <a:xfrm>
              <a:off x="839675" y="2845375"/>
              <a:ext cx="159950" cy="2032675"/>
            </a:xfrm>
            <a:custGeom>
              <a:rect b="b" l="l" r="r" t="t"/>
              <a:pathLst>
                <a:path extrusionOk="0" h="81307" w="6398">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0"/>
            <p:cNvSpPr/>
            <p:nvPr/>
          </p:nvSpPr>
          <p:spPr>
            <a:xfrm>
              <a:off x="685775" y="2593575"/>
              <a:ext cx="159950" cy="2032875"/>
            </a:xfrm>
            <a:custGeom>
              <a:rect b="b" l="l" r="r" t="t"/>
              <a:pathLst>
                <a:path extrusionOk="0" h="81315" w="6398">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0"/>
            <p:cNvSpPr/>
            <p:nvPr/>
          </p:nvSpPr>
          <p:spPr>
            <a:xfrm>
              <a:off x="531875" y="2845375"/>
              <a:ext cx="160600" cy="2032675"/>
            </a:xfrm>
            <a:custGeom>
              <a:rect b="b" l="l" r="r" t="t"/>
              <a:pathLst>
                <a:path extrusionOk="0" h="81307" w="6424">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0"/>
            <p:cNvSpPr/>
            <p:nvPr/>
          </p:nvSpPr>
          <p:spPr>
            <a:xfrm>
              <a:off x="378625" y="2593575"/>
              <a:ext cx="159950" cy="2032875"/>
            </a:xfrm>
            <a:custGeom>
              <a:rect b="b" l="l" r="r" t="t"/>
              <a:pathLst>
                <a:path extrusionOk="0" h="81315" w="6398">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0"/>
            <p:cNvSpPr/>
            <p:nvPr/>
          </p:nvSpPr>
          <p:spPr>
            <a:xfrm>
              <a:off x="224725" y="2845375"/>
              <a:ext cx="159950" cy="2032675"/>
            </a:xfrm>
            <a:custGeom>
              <a:rect b="b" l="l" r="r" t="t"/>
              <a:pathLst>
                <a:path extrusionOk="0" h="81307" w="6398">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 name="Google Shape;469;p20"/>
          <p:cNvSpPr/>
          <p:nvPr/>
        </p:nvSpPr>
        <p:spPr>
          <a:xfrm flipH="1" rot="-5035031">
            <a:off x="4206940" y="751857"/>
            <a:ext cx="7221377" cy="4442980"/>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0"/>
          <p:cNvSpPr/>
          <p:nvPr/>
        </p:nvSpPr>
        <p:spPr>
          <a:xfrm rot="5400000">
            <a:off x="-2021747" y="2268334"/>
            <a:ext cx="4906632" cy="319691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0"/>
          <p:cNvSpPr/>
          <p:nvPr/>
        </p:nvSpPr>
        <p:spPr>
          <a:xfrm>
            <a:off x="1280800" y="-652650"/>
            <a:ext cx="1871779" cy="1796023"/>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1" name="Shape 51"/>
        <p:cNvGrpSpPr/>
        <p:nvPr/>
      </p:nvGrpSpPr>
      <p:grpSpPr>
        <a:xfrm>
          <a:off x="0" y="0"/>
          <a:ext cx="0" cy="0"/>
          <a:chOff x="0" y="0"/>
          <a:chExt cx="0" cy="0"/>
        </a:xfrm>
      </p:grpSpPr>
      <p:sp>
        <p:nvSpPr>
          <p:cNvPr id="52" name="Google Shape;52;p3"/>
          <p:cNvSpPr/>
          <p:nvPr/>
        </p:nvSpPr>
        <p:spPr>
          <a:xfrm>
            <a:off x="6710333" y="1328994"/>
            <a:ext cx="2375400" cy="2375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 name="Google Shape;53;p3"/>
          <p:cNvGrpSpPr/>
          <p:nvPr/>
        </p:nvGrpSpPr>
        <p:grpSpPr>
          <a:xfrm>
            <a:off x="6352643" y="607781"/>
            <a:ext cx="2270935" cy="2260334"/>
            <a:chOff x="6762468" y="1386456"/>
            <a:chExt cx="2270935" cy="2260334"/>
          </a:xfrm>
        </p:grpSpPr>
        <p:sp>
          <p:nvSpPr>
            <p:cNvPr id="54" name="Google Shape;54;p3"/>
            <p:cNvSpPr/>
            <p:nvPr/>
          </p:nvSpPr>
          <p:spPr>
            <a:xfrm>
              <a:off x="6762468" y="1386456"/>
              <a:ext cx="2270935" cy="2260292"/>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7236329" y="1587480"/>
              <a:ext cx="12035" cy="935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7364144" y="1394464"/>
              <a:ext cx="356781" cy="300882"/>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7836713" y="1386456"/>
              <a:ext cx="358124" cy="308889"/>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8310574" y="1516908"/>
              <a:ext cx="135819" cy="79920"/>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8484940" y="1543565"/>
              <a:ext cx="8057" cy="151784"/>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6838311" y="2099984"/>
              <a:ext cx="2735" cy="537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7012727" y="1801781"/>
              <a:ext cx="2686" cy="273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6912862" y="1942876"/>
              <a:ext cx="102548" cy="63956"/>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7131192" y="1696645"/>
              <a:ext cx="356781" cy="408702"/>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7603761" y="1696645"/>
              <a:ext cx="358124" cy="40735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8077622" y="1696645"/>
              <a:ext cx="356781" cy="40735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8550190" y="1736581"/>
              <a:ext cx="356781" cy="367424"/>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6891576" y="2115948"/>
              <a:ext cx="356781" cy="40735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7364144" y="2115948"/>
              <a:ext cx="356781" cy="40735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836713" y="2115948"/>
              <a:ext cx="358124" cy="40735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8310574" y="2114606"/>
              <a:ext cx="356781" cy="408702"/>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8783142" y="2114606"/>
              <a:ext cx="239661" cy="408702"/>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6773111" y="2511280"/>
              <a:ext cx="242297" cy="40735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131192" y="2511280"/>
              <a:ext cx="356781" cy="40735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603761" y="2511280"/>
              <a:ext cx="358124" cy="40735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8077622" y="2511280"/>
              <a:ext cx="356781" cy="40735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8550190" y="2511280"/>
              <a:ext cx="356781" cy="40735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6891576" y="2934613"/>
              <a:ext cx="356781" cy="363445"/>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7364144" y="2934613"/>
              <a:ext cx="356781" cy="40735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7836713" y="2934613"/>
              <a:ext cx="358124" cy="40735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310574" y="2934613"/>
              <a:ext cx="356781" cy="40735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783142" y="3033085"/>
              <a:ext cx="97227" cy="6127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7345494" y="3428467"/>
              <a:ext cx="142484" cy="85242"/>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7305558" y="3329945"/>
              <a:ext cx="8057" cy="161133"/>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7603761" y="3329945"/>
              <a:ext cx="358124" cy="316846"/>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8077622" y="3329945"/>
              <a:ext cx="356781" cy="307546"/>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8550190" y="3428467"/>
              <a:ext cx="16014" cy="12035"/>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3"/>
          <p:cNvSpPr/>
          <p:nvPr/>
        </p:nvSpPr>
        <p:spPr>
          <a:xfrm rot="8100000">
            <a:off x="402124" y="-935267"/>
            <a:ext cx="1938844" cy="3305623"/>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641525" y="2945026"/>
            <a:ext cx="1460036" cy="1906827"/>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0" name="Google Shape;90;p3"/>
          <p:cNvSpPr txBox="1"/>
          <p:nvPr>
            <p:ph hasCustomPrompt="1" idx="2" type="title"/>
          </p:nvPr>
        </p:nvSpPr>
        <p:spPr>
          <a:xfrm>
            <a:off x="2019300" y="91440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4">
  <p:cSld name="CUSTOM_27">
    <p:spTree>
      <p:nvGrpSpPr>
        <p:cNvPr id="472" name="Shape 472"/>
        <p:cNvGrpSpPr/>
        <p:nvPr/>
      </p:nvGrpSpPr>
      <p:grpSpPr>
        <a:xfrm>
          <a:off x="0" y="0"/>
          <a:ext cx="0" cy="0"/>
          <a:chOff x="0" y="0"/>
          <a:chExt cx="0" cy="0"/>
        </a:xfrm>
      </p:grpSpPr>
      <p:sp>
        <p:nvSpPr>
          <p:cNvPr id="473" name="Google Shape;473;p21"/>
          <p:cNvSpPr/>
          <p:nvPr/>
        </p:nvSpPr>
        <p:spPr>
          <a:xfrm rot="-1408952">
            <a:off x="7039333" y="962822"/>
            <a:ext cx="3561578" cy="4437854"/>
          </a:xfrm>
          <a:custGeom>
            <a:rect b="b" l="l" r="r" t="t"/>
            <a:pathLst>
              <a:path extrusionOk="0" h="21250" w="15146">
                <a:moveTo>
                  <a:pt x="2903" y="12143"/>
                </a:moveTo>
                <a:cubicBezTo>
                  <a:pt x="1936" y="10308"/>
                  <a:pt x="234" y="9174"/>
                  <a:pt x="201" y="6972"/>
                </a:cubicBezTo>
                <a:cubicBezTo>
                  <a:pt x="1" y="1"/>
                  <a:pt x="7773" y="1769"/>
                  <a:pt x="11209" y="4637"/>
                </a:cubicBezTo>
                <a:cubicBezTo>
                  <a:pt x="13877" y="6839"/>
                  <a:pt x="15145" y="10208"/>
                  <a:pt x="14178" y="13544"/>
                </a:cubicBezTo>
                <a:cubicBezTo>
                  <a:pt x="13310" y="16379"/>
                  <a:pt x="10141" y="21249"/>
                  <a:pt x="6472" y="20349"/>
                </a:cubicBezTo>
                <a:cubicBezTo>
                  <a:pt x="3203" y="19581"/>
                  <a:pt x="4070" y="14811"/>
                  <a:pt x="3070" y="12476"/>
                </a:cubicBezTo>
                <a:cubicBezTo>
                  <a:pt x="3036" y="12343"/>
                  <a:pt x="2970" y="12243"/>
                  <a:pt x="2903" y="1214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1"/>
          <p:cNvSpPr/>
          <p:nvPr/>
        </p:nvSpPr>
        <p:spPr>
          <a:xfrm flipH="1" rot="5400000">
            <a:off x="-1331519" y="-591459"/>
            <a:ext cx="5570538" cy="3629454"/>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1"/>
          <p:cNvSpPr/>
          <p:nvPr/>
        </p:nvSpPr>
        <p:spPr>
          <a:xfrm rot="-7977677">
            <a:off x="1465320" y="3454594"/>
            <a:ext cx="1601627" cy="1536805"/>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 name="Google Shape;476;p21"/>
          <p:cNvGrpSpPr/>
          <p:nvPr/>
        </p:nvGrpSpPr>
        <p:grpSpPr>
          <a:xfrm>
            <a:off x="5084307" y="-1054185"/>
            <a:ext cx="2304462" cy="2293869"/>
            <a:chOff x="2414491" y="671177"/>
            <a:chExt cx="1830972" cy="1822411"/>
          </a:xfrm>
        </p:grpSpPr>
        <p:sp>
          <p:nvSpPr>
            <p:cNvPr id="477" name="Google Shape;477;p21"/>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1"/>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1"/>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1"/>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1"/>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1"/>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1"/>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1"/>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1"/>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1"/>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1"/>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1"/>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1"/>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1"/>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1"/>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1"/>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1"/>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1"/>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1"/>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1"/>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1"/>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1"/>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1"/>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1"/>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1"/>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1"/>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1"/>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1"/>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1"/>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1"/>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1"/>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1"/>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1"/>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1"/>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 name="Google Shape;511;p21"/>
          <p:cNvSpPr txBox="1"/>
          <p:nvPr>
            <p:ph type="title"/>
          </p:nvPr>
        </p:nvSpPr>
        <p:spPr>
          <a:xfrm>
            <a:off x="2690725" y="1505725"/>
            <a:ext cx="3858900" cy="1148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8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2" name="Google Shape;512;p21"/>
          <p:cNvSpPr txBox="1"/>
          <p:nvPr>
            <p:ph idx="1" type="subTitle"/>
          </p:nvPr>
        </p:nvSpPr>
        <p:spPr>
          <a:xfrm>
            <a:off x="2690725" y="2725750"/>
            <a:ext cx="3858900" cy="9120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8C353C"/>
              </a:buClr>
              <a:buSzPts val="1600"/>
              <a:buFont typeface="Nunito"/>
              <a:buChar char="●"/>
              <a:defRPr sz="1600"/>
            </a:lvl1pPr>
            <a:lvl2pPr lvl="1" rtl="0">
              <a:spcBef>
                <a:spcPts val="0"/>
              </a:spcBef>
              <a:spcAft>
                <a:spcPts val="0"/>
              </a:spcAft>
              <a:buClr>
                <a:schemeClr val="dk1"/>
              </a:buClr>
              <a:buSzPts val="1600"/>
              <a:buFont typeface="Nunito"/>
              <a:buChar char="○"/>
              <a:defRPr/>
            </a:lvl2pPr>
            <a:lvl3pPr lvl="2" rtl="0">
              <a:spcBef>
                <a:spcPts val="0"/>
              </a:spcBef>
              <a:spcAft>
                <a:spcPts val="0"/>
              </a:spcAft>
              <a:buClr>
                <a:schemeClr val="dk1"/>
              </a:buClr>
              <a:buSzPts val="1600"/>
              <a:buFont typeface="Nunito"/>
              <a:buChar char="■"/>
              <a:defRPr/>
            </a:lvl3pPr>
            <a:lvl4pPr lvl="3" rtl="0">
              <a:spcBef>
                <a:spcPts val="0"/>
              </a:spcBef>
              <a:spcAft>
                <a:spcPts val="0"/>
              </a:spcAft>
              <a:buClr>
                <a:schemeClr val="dk1"/>
              </a:buClr>
              <a:buSzPts val="1600"/>
              <a:buFont typeface="Nunito"/>
              <a:buChar char="●"/>
              <a:defRPr/>
            </a:lvl4pPr>
            <a:lvl5pPr lvl="4" rtl="0">
              <a:spcBef>
                <a:spcPts val="0"/>
              </a:spcBef>
              <a:spcAft>
                <a:spcPts val="0"/>
              </a:spcAft>
              <a:buClr>
                <a:schemeClr val="dk1"/>
              </a:buClr>
              <a:buSzPts val="1600"/>
              <a:buFont typeface="Nunito"/>
              <a:buChar char="○"/>
              <a:defRPr/>
            </a:lvl5pPr>
            <a:lvl6pPr lvl="5" rtl="0">
              <a:spcBef>
                <a:spcPts val="0"/>
              </a:spcBef>
              <a:spcAft>
                <a:spcPts val="0"/>
              </a:spcAft>
              <a:buClr>
                <a:schemeClr val="dk1"/>
              </a:buClr>
              <a:buSzPts val="1600"/>
              <a:buFont typeface="Nunito"/>
              <a:buChar char="■"/>
              <a:defRPr/>
            </a:lvl6pPr>
            <a:lvl7pPr lvl="6" rtl="0">
              <a:spcBef>
                <a:spcPts val="0"/>
              </a:spcBef>
              <a:spcAft>
                <a:spcPts val="0"/>
              </a:spcAft>
              <a:buClr>
                <a:schemeClr val="dk1"/>
              </a:buClr>
              <a:buSzPts val="1600"/>
              <a:buFont typeface="Nunito"/>
              <a:buChar char="●"/>
              <a:defRPr/>
            </a:lvl7pPr>
            <a:lvl8pPr lvl="7" rtl="0">
              <a:spcBef>
                <a:spcPts val="0"/>
              </a:spcBef>
              <a:spcAft>
                <a:spcPts val="0"/>
              </a:spcAft>
              <a:buClr>
                <a:schemeClr val="dk1"/>
              </a:buClr>
              <a:buSzPts val="1600"/>
              <a:buFont typeface="Nunito"/>
              <a:buChar char="○"/>
              <a:defRPr/>
            </a:lvl8pPr>
            <a:lvl9pPr lvl="8" rtl="0">
              <a:spcBef>
                <a:spcPts val="0"/>
              </a:spcBef>
              <a:spcAft>
                <a:spcPts val="0"/>
              </a:spcAft>
              <a:buClr>
                <a:schemeClr val="dk1"/>
              </a:buClr>
              <a:buSzPts val="1600"/>
              <a:buFont typeface="Nunito"/>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3">
    <p:spTree>
      <p:nvGrpSpPr>
        <p:cNvPr id="513" name="Shape 513"/>
        <p:cNvGrpSpPr/>
        <p:nvPr/>
      </p:nvGrpSpPr>
      <p:grpSpPr>
        <a:xfrm>
          <a:off x="0" y="0"/>
          <a:ext cx="0" cy="0"/>
          <a:chOff x="0" y="0"/>
          <a:chExt cx="0" cy="0"/>
        </a:xfrm>
      </p:grpSpPr>
      <p:sp>
        <p:nvSpPr>
          <p:cNvPr id="514" name="Google Shape;514;p22"/>
          <p:cNvSpPr/>
          <p:nvPr/>
        </p:nvSpPr>
        <p:spPr>
          <a:xfrm rot="-5620610">
            <a:off x="7759237" y="345401"/>
            <a:ext cx="3242370" cy="3111144"/>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2"/>
          <p:cNvSpPr/>
          <p:nvPr/>
        </p:nvSpPr>
        <p:spPr>
          <a:xfrm flipH="1" rot="-5400000">
            <a:off x="-700258" y="2716121"/>
            <a:ext cx="3397312" cy="3383225"/>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2"/>
          <p:cNvSpPr/>
          <p:nvPr/>
        </p:nvSpPr>
        <p:spPr>
          <a:xfrm flipH="1" rot="1891771">
            <a:off x="3633391" y="3134640"/>
            <a:ext cx="2182046" cy="3720269"/>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2"/>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8" name="Google Shape;518;p22"/>
          <p:cNvSpPr txBox="1"/>
          <p:nvPr>
            <p:ph idx="1" type="subTitle"/>
          </p:nvPr>
        </p:nvSpPr>
        <p:spPr>
          <a:xfrm>
            <a:off x="5403875" y="1333525"/>
            <a:ext cx="21678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19" name="Google Shape;519;p22"/>
          <p:cNvSpPr txBox="1"/>
          <p:nvPr>
            <p:ph idx="2" type="subTitle"/>
          </p:nvPr>
        </p:nvSpPr>
        <p:spPr>
          <a:xfrm>
            <a:off x="5403875" y="2852975"/>
            <a:ext cx="2167800" cy="45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20" name="Google Shape;520;p22"/>
          <p:cNvSpPr txBox="1"/>
          <p:nvPr>
            <p:ph idx="3" type="subTitle"/>
          </p:nvPr>
        </p:nvSpPr>
        <p:spPr>
          <a:xfrm>
            <a:off x="5403875" y="1839280"/>
            <a:ext cx="2167800" cy="81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21" name="Google Shape;521;p22"/>
          <p:cNvSpPr txBox="1"/>
          <p:nvPr>
            <p:ph idx="4" type="subTitle"/>
          </p:nvPr>
        </p:nvSpPr>
        <p:spPr>
          <a:xfrm>
            <a:off x="5403875" y="3358730"/>
            <a:ext cx="2167800" cy="81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8">
    <p:spTree>
      <p:nvGrpSpPr>
        <p:cNvPr id="522" name="Shape 522"/>
        <p:cNvGrpSpPr/>
        <p:nvPr/>
      </p:nvGrpSpPr>
      <p:grpSpPr>
        <a:xfrm>
          <a:off x="0" y="0"/>
          <a:ext cx="0" cy="0"/>
          <a:chOff x="0" y="0"/>
          <a:chExt cx="0" cy="0"/>
        </a:xfrm>
      </p:grpSpPr>
      <p:sp>
        <p:nvSpPr>
          <p:cNvPr id="523" name="Google Shape;523;p23"/>
          <p:cNvSpPr/>
          <p:nvPr/>
        </p:nvSpPr>
        <p:spPr>
          <a:xfrm rot="5035045">
            <a:off x="-2322768" y="2876704"/>
            <a:ext cx="5262855" cy="323795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 name="Google Shape;524;p23"/>
          <p:cNvGrpSpPr/>
          <p:nvPr/>
        </p:nvGrpSpPr>
        <p:grpSpPr>
          <a:xfrm>
            <a:off x="-107118" y="-842535"/>
            <a:ext cx="2304462" cy="2293869"/>
            <a:chOff x="2414491" y="671177"/>
            <a:chExt cx="1830972" cy="1822411"/>
          </a:xfrm>
        </p:grpSpPr>
        <p:sp>
          <p:nvSpPr>
            <p:cNvPr id="525" name="Google Shape;525;p23"/>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3"/>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3"/>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3"/>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3"/>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3"/>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3"/>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3"/>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3"/>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3"/>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3"/>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3"/>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3"/>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3"/>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3"/>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3"/>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3"/>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3"/>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3"/>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3"/>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3"/>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3"/>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3"/>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3"/>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3"/>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3"/>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3"/>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3"/>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3"/>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3"/>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3"/>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3"/>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3"/>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3"/>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 name="Google Shape;559;p23"/>
          <p:cNvSpPr/>
          <p:nvPr/>
        </p:nvSpPr>
        <p:spPr>
          <a:xfrm rot="-4280482">
            <a:off x="6793782" y="-1466885"/>
            <a:ext cx="3375483" cy="5024332"/>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3"/>
          <p:cNvSpPr/>
          <p:nvPr/>
        </p:nvSpPr>
        <p:spPr>
          <a:xfrm rot="-7977677">
            <a:off x="5123145" y="4056144"/>
            <a:ext cx="1601627" cy="1536805"/>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3"/>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62" name="Google Shape;562;p23"/>
          <p:cNvSpPr txBox="1"/>
          <p:nvPr>
            <p:ph idx="1" type="subTitle"/>
          </p:nvPr>
        </p:nvSpPr>
        <p:spPr>
          <a:xfrm>
            <a:off x="713250" y="266112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3" name="Google Shape;563;p23"/>
          <p:cNvSpPr txBox="1"/>
          <p:nvPr>
            <p:ph idx="2" type="subTitle"/>
          </p:nvPr>
        </p:nvSpPr>
        <p:spPr>
          <a:xfrm>
            <a:off x="3488100" y="266112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4" name="Google Shape;564;p23"/>
          <p:cNvSpPr txBox="1"/>
          <p:nvPr>
            <p:ph idx="3" type="subTitle"/>
          </p:nvPr>
        </p:nvSpPr>
        <p:spPr>
          <a:xfrm>
            <a:off x="713250" y="312886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65" name="Google Shape;565;p23"/>
          <p:cNvSpPr txBox="1"/>
          <p:nvPr>
            <p:ph idx="4" type="subTitle"/>
          </p:nvPr>
        </p:nvSpPr>
        <p:spPr>
          <a:xfrm>
            <a:off x="3488100" y="312886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66" name="Google Shape;566;p23"/>
          <p:cNvSpPr txBox="1"/>
          <p:nvPr>
            <p:ph idx="5" type="subTitle"/>
          </p:nvPr>
        </p:nvSpPr>
        <p:spPr>
          <a:xfrm>
            <a:off x="6262950" y="2661125"/>
            <a:ext cx="2167800" cy="4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67" name="Google Shape;567;p23"/>
          <p:cNvSpPr txBox="1"/>
          <p:nvPr>
            <p:ph idx="6" type="subTitle"/>
          </p:nvPr>
        </p:nvSpPr>
        <p:spPr>
          <a:xfrm>
            <a:off x="6262950" y="312886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0">
    <p:spTree>
      <p:nvGrpSpPr>
        <p:cNvPr id="568" name="Shape 568"/>
        <p:cNvGrpSpPr/>
        <p:nvPr/>
      </p:nvGrpSpPr>
      <p:grpSpPr>
        <a:xfrm>
          <a:off x="0" y="0"/>
          <a:ext cx="0" cy="0"/>
          <a:chOff x="0" y="0"/>
          <a:chExt cx="0" cy="0"/>
        </a:xfrm>
      </p:grpSpPr>
      <p:sp>
        <p:nvSpPr>
          <p:cNvPr id="569" name="Google Shape;569;p24"/>
          <p:cNvSpPr/>
          <p:nvPr/>
        </p:nvSpPr>
        <p:spPr>
          <a:xfrm rot="-7977680">
            <a:off x="2936026" y="3869950"/>
            <a:ext cx="2430109" cy="2331757"/>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24"/>
          <p:cNvGrpSpPr/>
          <p:nvPr/>
        </p:nvGrpSpPr>
        <p:grpSpPr>
          <a:xfrm flipH="1" rot="10800000">
            <a:off x="205659" y="2003797"/>
            <a:ext cx="1888282" cy="1879453"/>
            <a:chOff x="2414491" y="671177"/>
            <a:chExt cx="1830972" cy="1822411"/>
          </a:xfrm>
        </p:grpSpPr>
        <p:sp>
          <p:nvSpPr>
            <p:cNvPr id="571" name="Google Shape;571;p24"/>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4"/>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4"/>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4"/>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4"/>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4"/>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4"/>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4"/>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4"/>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4"/>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4"/>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4"/>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4"/>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4"/>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4"/>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4"/>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4"/>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4"/>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4"/>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4"/>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4"/>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4"/>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4"/>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4"/>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4"/>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4"/>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4"/>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4"/>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4"/>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4"/>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4"/>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4"/>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4"/>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4"/>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 name="Google Shape;605;p24"/>
          <p:cNvSpPr/>
          <p:nvPr/>
        </p:nvSpPr>
        <p:spPr>
          <a:xfrm flipH="1" rot="135969">
            <a:off x="-993079" y="-957313"/>
            <a:ext cx="3397316" cy="3383229"/>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4"/>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07" name="Google Shape;607;p24"/>
          <p:cNvSpPr txBox="1"/>
          <p:nvPr>
            <p:ph idx="1" type="subTitle"/>
          </p:nvPr>
        </p:nvSpPr>
        <p:spPr>
          <a:xfrm>
            <a:off x="2214975" y="1767075"/>
            <a:ext cx="2167800" cy="36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l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08" name="Google Shape;608;p24"/>
          <p:cNvSpPr txBox="1"/>
          <p:nvPr>
            <p:ph idx="2" type="subTitle"/>
          </p:nvPr>
        </p:nvSpPr>
        <p:spPr>
          <a:xfrm>
            <a:off x="4761225" y="1767075"/>
            <a:ext cx="2167800" cy="36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l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09" name="Google Shape;609;p24"/>
          <p:cNvSpPr txBox="1"/>
          <p:nvPr>
            <p:ph idx="3" type="subTitle"/>
          </p:nvPr>
        </p:nvSpPr>
        <p:spPr>
          <a:xfrm>
            <a:off x="2214975" y="214186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lt2"/>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0" name="Google Shape;610;p24"/>
          <p:cNvSpPr txBox="1"/>
          <p:nvPr>
            <p:ph idx="4" type="subTitle"/>
          </p:nvPr>
        </p:nvSpPr>
        <p:spPr>
          <a:xfrm>
            <a:off x="4761225" y="214186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lt2"/>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1" name="Google Shape;611;p24"/>
          <p:cNvSpPr txBox="1"/>
          <p:nvPr>
            <p:ph idx="5" type="subTitle"/>
          </p:nvPr>
        </p:nvSpPr>
        <p:spPr>
          <a:xfrm>
            <a:off x="2214975" y="3065375"/>
            <a:ext cx="2167800" cy="36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l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12" name="Google Shape;612;p24"/>
          <p:cNvSpPr txBox="1"/>
          <p:nvPr>
            <p:ph idx="6" type="subTitle"/>
          </p:nvPr>
        </p:nvSpPr>
        <p:spPr>
          <a:xfrm>
            <a:off x="4761225" y="3065375"/>
            <a:ext cx="2167800" cy="36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l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13" name="Google Shape;613;p24"/>
          <p:cNvSpPr txBox="1"/>
          <p:nvPr>
            <p:ph idx="7" type="subTitle"/>
          </p:nvPr>
        </p:nvSpPr>
        <p:spPr>
          <a:xfrm>
            <a:off x="2214975" y="344011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lt2"/>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4" name="Google Shape;614;p24"/>
          <p:cNvSpPr txBox="1"/>
          <p:nvPr>
            <p:ph idx="8" type="subTitle"/>
          </p:nvPr>
        </p:nvSpPr>
        <p:spPr>
          <a:xfrm>
            <a:off x="4761225" y="3440113"/>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lt2"/>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5" name="Google Shape;615;p24"/>
          <p:cNvSpPr/>
          <p:nvPr/>
        </p:nvSpPr>
        <p:spPr>
          <a:xfrm flipH="1" rot="-5035048">
            <a:off x="5373790" y="594172"/>
            <a:ext cx="6829100" cy="4201641"/>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9">
    <p:spTree>
      <p:nvGrpSpPr>
        <p:cNvPr id="616" name="Shape 616"/>
        <p:cNvGrpSpPr/>
        <p:nvPr/>
      </p:nvGrpSpPr>
      <p:grpSpPr>
        <a:xfrm>
          <a:off x="0" y="0"/>
          <a:ext cx="0" cy="0"/>
          <a:chOff x="0" y="0"/>
          <a:chExt cx="0" cy="0"/>
        </a:xfrm>
      </p:grpSpPr>
      <p:sp>
        <p:nvSpPr>
          <p:cNvPr id="617" name="Google Shape;617;p25"/>
          <p:cNvSpPr/>
          <p:nvPr/>
        </p:nvSpPr>
        <p:spPr>
          <a:xfrm>
            <a:off x="4487750" y="727477"/>
            <a:ext cx="6559985" cy="5236281"/>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5"/>
          <p:cNvSpPr/>
          <p:nvPr/>
        </p:nvSpPr>
        <p:spPr>
          <a:xfrm rot="5400000">
            <a:off x="-2563625" y="1125983"/>
            <a:ext cx="4913539" cy="302294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5"/>
          <p:cNvSpPr/>
          <p:nvPr/>
        </p:nvSpPr>
        <p:spPr>
          <a:xfrm rot="-7977677">
            <a:off x="635395" y="-298381"/>
            <a:ext cx="1601627" cy="1536805"/>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5"/>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21" name="Google Shape;621;p25"/>
          <p:cNvSpPr txBox="1"/>
          <p:nvPr>
            <p:ph idx="1" type="subTitle"/>
          </p:nvPr>
        </p:nvSpPr>
        <p:spPr>
          <a:xfrm>
            <a:off x="1094250" y="1652438"/>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2" name="Google Shape;622;p25"/>
          <p:cNvSpPr txBox="1"/>
          <p:nvPr>
            <p:ph idx="2" type="subTitle"/>
          </p:nvPr>
        </p:nvSpPr>
        <p:spPr>
          <a:xfrm>
            <a:off x="3488100" y="1652438"/>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3" name="Google Shape;623;p25"/>
          <p:cNvSpPr txBox="1"/>
          <p:nvPr>
            <p:ph idx="3" type="subTitle"/>
          </p:nvPr>
        </p:nvSpPr>
        <p:spPr>
          <a:xfrm>
            <a:off x="1094250" y="204385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24" name="Google Shape;624;p25"/>
          <p:cNvSpPr txBox="1"/>
          <p:nvPr>
            <p:ph idx="4" type="subTitle"/>
          </p:nvPr>
        </p:nvSpPr>
        <p:spPr>
          <a:xfrm>
            <a:off x="3488100" y="204385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25" name="Google Shape;625;p25"/>
          <p:cNvSpPr txBox="1"/>
          <p:nvPr>
            <p:ph idx="5" type="subTitle"/>
          </p:nvPr>
        </p:nvSpPr>
        <p:spPr>
          <a:xfrm>
            <a:off x="5881950" y="1652438"/>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6" name="Google Shape;626;p25"/>
          <p:cNvSpPr txBox="1"/>
          <p:nvPr>
            <p:ph idx="6" type="subTitle"/>
          </p:nvPr>
        </p:nvSpPr>
        <p:spPr>
          <a:xfrm>
            <a:off x="5881950" y="204385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27" name="Google Shape;627;p25"/>
          <p:cNvSpPr txBox="1"/>
          <p:nvPr>
            <p:ph idx="7" type="subTitle"/>
          </p:nvPr>
        </p:nvSpPr>
        <p:spPr>
          <a:xfrm>
            <a:off x="1094250" y="2989363"/>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8" name="Google Shape;628;p25"/>
          <p:cNvSpPr txBox="1"/>
          <p:nvPr>
            <p:ph idx="8" type="subTitle"/>
          </p:nvPr>
        </p:nvSpPr>
        <p:spPr>
          <a:xfrm>
            <a:off x="3488100" y="2989363"/>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9" name="Google Shape;629;p25"/>
          <p:cNvSpPr txBox="1"/>
          <p:nvPr>
            <p:ph idx="9" type="subTitle"/>
          </p:nvPr>
        </p:nvSpPr>
        <p:spPr>
          <a:xfrm>
            <a:off x="1094250" y="338090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30" name="Google Shape;630;p25"/>
          <p:cNvSpPr txBox="1"/>
          <p:nvPr>
            <p:ph idx="13" type="subTitle"/>
          </p:nvPr>
        </p:nvSpPr>
        <p:spPr>
          <a:xfrm>
            <a:off x="3488100" y="338090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31" name="Google Shape;631;p25"/>
          <p:cNvSpPr txBox="1"/>
          <p:nvPr>
            <p:ph idx="14" type="subTitle"/>
          </p:nvPr>
        </p:nvSpPr>
        <p:spPr>
          <a:xfrm>
            <a:off x="5881950" y="2989363"/>
            <a:ext cx="2167800" cy="3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32" name="Google Shape;632;p25"/>
          <p:cNvSpPr txBox="1"/>
          <p:nvPr>
            <p:ph idx="15" type="subTitle"/>
          </p:nvPr>
        </p:nvSpPr>
        <p:spPr>
          <a:xfrm>
            <a:off x="5881950" y="3380900"/>
            <a:ext cx="21678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633" name="Shape 633"/>
        <p:cNvGrpSpPr/>
        <p:nvPr/>
      </p:nvGrpSpPr>
      <p:grpSpPr>
        <a:xfrm>
          <a:off x="0" y="0"/>
          <a:ext cx="0" cy="0"/>
          <a:chOff x="0" y="0"/>
          <a:chExt cx="0" cy="0"/>
        </a:xfrm>
      </p:grpSpPr>
      <p:sp>
        <p:nvSpPr>
          <p:cNvPr id="634" name="Google Shape;634;p26"/>
          <p:cNvSpPr/>
          <p:nvPr/>
        </p:nvSpPr>
        <p:spPr>
          <a:xfrm flipH="1" rot="-8234214">
            <a:off x="6462164" y="-167221"/>
            <a:ext cx="4162685" cy="2560997"/>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6"/>
          <p:cNvSpPr/>
          <p:nvPr/>
        </p:nvSpPr>
        <p:spPr>
          <a:xfrm rot="672094">
            <a:off x="-1833836" y="1849763"/>
            <a:ext cx="4680680" cy="4251900"/>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6"/>
          <p:cNvSpPr/>
          <p:nvPr/>
        </p:nvSpPr>
        <p:spPr>
          <a:xfrm>
            <a:off x="8042975" y="3533675"/>
            <a:ext cx="775608" cy="1012954"/>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6"/>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2">
    <p:spTree>
      <p:nvGrpSpPr>
        <p:cNvPr id="638" name="Shape 638"/>
        <p:cNvGrpSpPr/>
        <p:nvPr/>
      </p:nvGrpSpPr>
      <p:grpSpPr>
        <a:xfrm>
          <a:off x="0" y="0"/>
          <a:ext cx="0" cy="0"/>
          <a:chOff x="0" y="0"/>
          <a:chExt cx="0" cy="0"/>
        </a:xfrm>
      </p:grpSpPr>
      <p:sp>
        <p:nvSpPr>
          <p:cNvPr id="639" name="Google Shape;639;p27"/>
          <p:cNvSpPr/>
          <p:nvPr/>
        </p:nvSpPr>
        <p:spPr>
          <a:xfrm flipH="1" rot="-2505069">
            <a:off x="6267646" y="1159768"/>
            <a:ext cx="4436783" cy="3714225"/>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7"/>
          <p:cNvSpPr/>
          <p:nvPr/>
        </p:nvSpPr>
        <p:spPr>
          <a:xfrm rot="3781174">
            <a:off x="-1644519" y="1806437"/>
            <a:ext cx="4267951" cy="2625760"/>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 name="Google Shape;641;p27"/>
          <p:cNvGrpSpPr/>
          <p:nvPr/>
        </p:nvGrpSpPr>
        <p:grpSpPr>
          <a:xfrm flipH="1" rot="10800000">
            <a:off x="566191" y="1712532"/>
            <a:ext cx="1696762" cy="1688828"/>
            <a:chOff x="2414491" y="671177"/>
            <a:chExt cx="1830972" cy="1822411"/>
          </a:xfrm>
        </p:grpSpPr>
        <p:sp>
          <p:nvSpPr>
            <p:cNvPr id="642" name="Google Shape;642;p27"/>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7"/>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7"/>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7"/>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7"/>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7"/>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7"/>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7"/>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7"/>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7"/>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7"/>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7"/>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7"/>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7"/>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7"/>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7"/>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7"/>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7"/>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7"/>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7"/>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7"/>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7"/>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7"/>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7"/>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7"/>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7"/>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7"/>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7"/>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7"/>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7"/>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7"/>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7"/>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7"/>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7"/>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6" name="Google Shape;676;p27"/>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4">
    <p:spTree>
      <p:nvGrpSpPr>
        <p:cNvPr id="677" name="Shape 677"/>
        <p:cNvGrpSpPr/>
        <p:nvPr/>
      </p:nvGrpSpPr>
      <p:grpSpPr>
        <a:xfrm>
          <a:off x="0" y="0"/>
          <a:ext cx="0" cy="0"/>
          <a:chOff x="0" y="0"/>
          <a:chExt cx="0" cy="0"/>
        </a:xfrm>
      </p:grpSpPr>
      <p:sp>
        <p:nvSpPr>
          <p:cNvPr id="678" name="Google Shape;678;p28"/>
          <p:cNvSpPr/>
          <p:nvPr/>
        </p:nvSpPr>
        <p:spPr>
          <a:xfrm rot="5400000">
            <a:off x="-897085" y="455393"/>
            <a:ext cx="4906632" cy="4469596"/>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8"/>
          <p:cNvSpPr/>
          <p:nvPr/>
        </p:nvSpPr>
        <p:spPr>
          <a:xfrm rot="4271990">
            <a:off x="6861805" y="3034227"/>
            <a:ext cx="3403945" cy="3389831"/>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8"/>
          <p:cNvSpPr/>
          <p:nvPr/>
        </p:nvSpPr>
        <p:spPr>
          <a:xfrm>
            <a:off x="7014776" y="357427"/>
            <a:ext cx="801658" cy="707098"/>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8"/>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5">
    <p:spTree>
      <p:nvGrpSpPr>
        <p:cNvPr id="682" name="Shape 682"/>
        <p:cNvGrpSpPr/>
        <p:nvPr/>
      </p:nvGrpSpPr>
      <p:grpSpPr>
        <a:xfrm>
          <a:off x="0" y="0"/>
          <a:ext cx="0" cy="0"/>
          <a:chOff x="0" y="0"/>
          <a:chExt cx="0" cy="0"/>
        </a:xfrm>
      </p:grpSpPr>
      <p:sp>
        <p:nvSpPr>
          <p:cNvPr id="683" name="Google Shape;683;p29"/>
          <p:cNvSpPr/>
          <p:nvPr/>
        </p:nvSpPr>
        <p:spPr>
          <a:xfrm rot="8100090">
            <a:off x="-1277624" y="-498533"/>
            <a:ext cx="4047120" cy="248996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9"/>
          <p:cNvSpPr/>
          <p:nvPr/>
        </p:nvSpPr>
        <p:spPr>
          <a:xfrm flipH="1" rot="-2262480">
            <a:off x="5470609" y="3669962"/>
            <a:ext cx="4913469" cy="3022900"/>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9"/>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86" name="Google Shape;686;p29"/>
          <p:cNvSpPr/>
          <p:nvPr/>
        </p:nvSpPr>
        <p:spPr>
          <a:xfrm rot="-7977666">
            <a:off x="7581866" y="924182"/>
            <a:ext cx="1233331" cy="1183416"/>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6">
    <p:spTree>
      <p:nvGrpSpPr>
        <p:cNvPr id="687" name="Shape 687"/>
        <p:cNvGrpSpPr/>
        <p:nvPr/>
      </p:nvGrpSpPr>
      <p:grpSpPr>
        <a:xfrm>
          <a:off x="0" y="0"/>
          <a:ext cx="0" cy="0"/>
          <a:chOff x="0" y="0"/>
          <a:chExt cx="0" cy="0"/>
        </a:xfrm>
      </p:grpSpPr>
      <p:sp>
        <p:nvSpPr>
          <p:cNvPr id="688" name="Google Shape;688;p30"/>
          <p:cNvSpPr/>
          <p:nvPr/>
        </p:nvSpPr>
        <p:spPr>
          <a:xfrm rot="5575585">
            <a:off x="-1934287" y="-969252"/>
            <a:ext cx="4436755" cy="3714245"/>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0"/>
          <p:cNvSpPr/>
          <p:nvPr/>
        </p:nvSpPr>
        <p:spPr>
          <a:xfrm>
            <a:off x="4971452" y="887873"/>
            <a:ext cx="5492180" cy="3689245"/>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0"/>
          <p:cNvSpPr/>
          <p:nvPr/>
        </p:nvSpPr>
        <p:spPr>
          <a:xfrm rot="-7977666">
            <a:off x="3954029" y="4656032"/>
            <a:ext cx="1233331" cy="1183416"/>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0"/>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1" name="Shape 91"/>
        <p:cNvGrpSpPr/>
        <p:nvPr/>
      </p:nvGrpSpPr>
      <p:grpSpPr>
        <a:xfrm>
          <a:off x="0" y="0"/>
          <a:ext cx="0" cy="0"/>
          <a:chOff x="0" y="0"/>
          <a:chExt cx="0" cy="0"/>
        </a:xfrm>
      </p:grpSpPr>
      <p:sp>
        <p:nvSpPr>
          <p:cNvPr id="92" name="Google Shape;92;p4"/>
          <p:cNvSpPr/>
          <p:nvPr/>
        </p:nvSpPr>
        <p:spPr>
          <a:xfrm flipH="1" rot="-1762095">
            <a:off x="-645480" y="2383695"/>
            <a:ext cx="2540453" cy="3781447"/>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8139625" y="1901675"/>
            <a:ext cx="1844545" cy="1627040"/>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txBox="1"/>
          <p:nvPr>
            <p:ph idx="1" type="body"/>
          </p:nvPr>
        </p:nvSpPr>
        <p:spPr>
          <a:xfrm>
            <a:off x="713250" y="1152475"/>
            <a:ext cx="77175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accent1"/>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95" name="Google Shape;95;p4"/>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8">
    <p:spTree>
      <p:nvGrpSpPr>
        <p:cNvPr id="692" name="Shape 692"/>
        <p:cNvGrpSpPr/>
        <p:nvPr/>
      </p:nvGrpSpPr>
      <p:grpSpPr>
        <a:xfrm>
          <a:off x="0" y="0"/>
          <a:ext cx="0" cy="0"/>
          <a:chOff x="0" y="0"/>
          <a:chExt cx="0" cy="0"/>
        </a:xfrm>
      </p:grpSpPr>
      <p:sp>
        <p:nvSpPr>
          <p:cNvPr id="693" name="Google Shape;693;p31"/>
          <p:cNvSpPr/>
          <p:nvPr/>
        </p:nvSpPr>
        <p:spPr>
          <a:xfrm flipH="1" rot="912733">
            <a:off x="-1572654" y="597947"/>
            <a:ext cx="3253667" cy="548082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1"/>
          <p:cNvSpPr/>
          <p:nvPr/>
        </p:nvSpPr>
        <p:spPr>
          <a:xfrm rot="-482288">
            <a:off x="6784912" y="-733687"/>
            <a:ext cx="3654738" cy="3639584"/>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1"/>
          <p:cNvSpPr/>
          <p:nvPr/>
        </p:nvSpPr>
        <p:spPr>
          <a:xfrm rot="3320924">
            <a:off x="8443534" y="3822428"/>
            <a:ext cx="1269688" cy="1658230"/>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1"/>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20">
    <p:spTree>
      <p:nvGrpSpPr>
        <p:cNvPr id="697" name="Shape 697"/>
        <p:cNvGrpSpPr/>
        <p:nvPr/>
      </p:nvGrpSpPr>
      <p:grpSpPr>
        <a:xfrm>
          <a:off x="0" y="0"/>
          <a:ext cx="0" cy="0"/>
          <a:chOff x="0" y="0"/>
          <a:chExt cx="0" cy="0"/>
        </a:xfrm>
      </p:grpSpPr>
      <p:sp>
        <p:nvSpPr>
          <p:cNvPr id="698" name="Google Shape;698;p32"/>
          <p:cNvSpPr/>
          <p:nvPr/>
        </p:nvSpPr>
        <p:spPr>
          <a:xfrm rot="-5620610">
            <a:off x="8235762" y="2503251"/>
            <a:ext cx="3242370" cy="3111144"/>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2"/>
          <p:cNvSpPr/>
          <p:nvPr/>
        </p:nvSpPr>
        <p:spPr>
          <a:xfrm flipH="1" rot="-595142">
            <a:off x="-1233073" y="-485172"/>
            <a:ext cx="3397327" cy="3383240"/>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2"/>
          <p:cNvSpPr/>
          <p:nvPr/>
        </p:nvSpPr>
        <p:spPr>
          <a:xfrm rot="-7977683">
            <a:off x="6409699" y="-292300"/>
            <a:ext cx="1554661" cy="149174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2"/>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21">
    <p:spTree>
      <p:nvGrpSpPr>
        <p:cNvPr id="702" name="Shape 702"/>
        <p:cNvGrpSpPr/>
        <p:nvPr/>
      </p:nvGrpSpPr>
      <p:grpSpPr>
        <a:xfrm>
          <a:off x="0" y="0"/>
          <a:ext cx="0" cy="0"/>
          <a:chOff x="0" y="0"/>
          <a:chExt cx="0" cy="0"/>
        </a:xfrm>
      </p:grpSpPr>
      <p:sp>
        <p:nvSpPr>
          <p:cNvPr id="703" name="Google Shape;703;p33"/>
          <p:cNvSpPr/>
          <p:nvPr/>
        </p:nvSpPr>
        <p:spPr>
          <a:xfrm flipH="1" rot="-5400000">
            <a:off x="5697375" y="631183"/>
            <a:ext cx="4913539" cy="302294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3"/>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705" name="Google Shape;705;p33"/>
          <p:cNvGrpSpPr/>
          <p:nvPr/>
        </p:nvGrpSpPr>
        <p:grpSpPr>
          <a:xfrm flipH="1" rot="10800000">
            <a:off x="-776141" y="2015093"/>
            <a:ext cx="2087674" cy="2077913"/>
            <a:chOff x="2414491" y="671177"/>
            <a:chExt cx="1830972" cy="1822411"/>
          </a:xfrm>
        </p:grpSpPr>
        <p:sp>
          <p:nvSpPr>
            <p:cNvPr id="706" name="Google Shape;706;p33"/>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3"/>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3"/>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3"/>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3"/>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3"/>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3"/>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3"/>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3"/>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3"/>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3"/>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3"/>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3"/>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3"/>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3"/>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3"/>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3"/>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3"/>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3"/>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3"/>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3"/>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3"/>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3"/>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3"/>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3"/>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3"/>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3"/>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3"/>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3"/>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3"/>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3"/>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3"/>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3"/>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3"/>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6">
    <p:spTree>
      <p:nvGrpSpPr>
        <p:cNvPr id="740" name="Shape 740"/>
        <p:cNvGrpSpPr/>
        <p:nvPr/>
      </p:nvGrpSpPr>
      <p:grpSpPr>
        <a:xfrm>
          <a:off x="0" y="0"/>
          <a:ext cx="0" cy="0"/>
          <a:chOff x="0" y="0"/>
          <a:chExt cx="0" cy="0"/>
        </a:xfrm>
      </p:grpSpPr>
      <p:sp>
        <p:nvSpPr>
          <p:cNvPr id="741" name="Google Shape;741;p34"/>
          <p:cNvSpPr/>
          <p:nvPr/>
        </p:nvSpPr>
        <p:spPr>
          <a:xfrm rot="-2187687">
            <a:off x="6997415" y="2824325"/>
            <a:ext cx="1938838" cy="3305612"/>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4"/>
          <p:cNvSpPr/>
          <p:nvPr/>
        </p:nvSpPr>
        <p:spPr>
          <a:xfrm rot="1855510">
            <a:off x="2523490" y="193756"/>
            <a:ext cx="4979106" cy="4104445"/>
          </a:xfrm>
          <a:custGeom>
            <a:rect b="b" l="l" r="r" t="t"/>
            <a:pathLst>
              <a:path extrusionOk="0" h="48836" w="59243">
                <a:moveTo>
                  <a:pt x="27153" y="9007"/>
                </a:moveTo>
                <a:cubicBezTo>
                  <a:pt x="33591" y="9007"/>
                  <a:pt x="31990" y="9240"/>
                  <a:pt x="38094" y="5071"/>
                </a:cubicBezTo>
                <a:cubicBezTo>
                  <a:pt x="44232" y="901"/>
                  <a:pt x="51737" y="0"/>
                  <a:pt x="55473" y="5071"/>
                </a:cubicBezTo>
                <a:cubicBezTo>
                  <a:pt x="59243" y="10108"/>
                  <a:pt x="46800" y="16346"/>
                  <a:pt x="46767" y="22483"/>
                </a:cubicBezTo>
                <a:cubicBezTo>
                  <a:pt x="46734" y="28621"/>
                  <a:pt x="48768" y="48835"/>
                  <a:pt x="28354" y="48835"/>
                </a:cubicBezTo>
                <a:cubicBezTo>
                  <a:pt x="7939" y="48835"/>
                  <a:pt x="0" y="22583"/>
                  <a:pt x="8973" y="14011"/>
                </a:cubicBezTo>
                <a:cubicBezTo>
                  <a:pt x="17946" y="5471"/>
                  <a:pt x="20715" y="9007"/>
                  <a:pt x="27153" y="900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4"/>
          <p:cNvSpPr/>
          <p:nvPr/>
        </p:nvSpPr>
        <p:spPr>
          <a:xfrm flipH="1" rot="10800000">
            <a:off x="242450" y="2888462"/>
            <a:ext cx="1774800" cy="1774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 name="Google Shape;744;p34"/>
          <p:cNvGrpSpPr/>
          <p:nvPr/>
        </p:nvGrpSpPr>
        <p:grpSpPr>
          <a:xfrm flipH="1" rot="10800000">
            <a:off x="955516" y="2266845"/>
            <a:ext cx="1696762" cy="1688828"/>
            <a:chOff x="2414491" y="671177"/>
            <a:chExt cx="1830972" cy="1822411"/>
          </a:xfrm>
        </p:grpSpPr>
        <p:sp>
          <p:nvSpPr>
            <p:cNvPr id="745" name="Google Shape;745;p34"/>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4"/>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4"/>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4"/>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4"/>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4"/>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4"/>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4"/>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4"/>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4"/>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4"/>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4"/>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4"/>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4"/>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4"/>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4"/>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4"/>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4"/>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4"/>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4"/>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4"/>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4"/>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4"/>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4"/>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4"/>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4"/>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4"/>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4"/>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4"/>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4"/>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4"/>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4"/>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4"/>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4"/>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 name="Google Shape;779;p34"/>
          <p:cNvSpPr/>
          <p:nvPr/>
        </p:nvSpPr>
        <p:spPr>
          <a:xfrm rot="-7977683">
            <a:off x="6033949" y="548625"/>
            <a:ext cx="1554661" cy="149174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4">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81" name="Google Shape;781;p34"/>
          <p:cNvSpPr txBox="1"/>
          <p:nvPr>
            <p:ph hasCustomPrompt="1" idx="2" type="title"/>
          </p:nvPr>
        </p:nvSpPr>
        <p:spPr>
          <a:xfrm>
            <a:off x="2019300" y="91440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8">
    <p:spTree>
      <p:nvGrpSpPr>
        <p:cNvPr id="782" name="Shape 782"/>
        <p:cNvGrpSpPr/>
        <p:nvPr/>
      </p:nvGrpSpPr>
      <p:grpSpPr>
        <a:xfrm>
          <a:off x="0" y="0"/>
          <a:ext cx="0" cy="0"/>
          <a:chOff x="0" y="0"/>
          <a:chExt cx="0" cy="0"/>
        </a:xfrm>
      </p:grpSpPr>
      <p:sp>
        <p:nvSpPr>
          <p:cNvPr id="783" name="Google Shape;783;p35"/>
          <p:cNvSpPr/>
          <p:nvPr/>
        </p:nvSpPr>
        <p:spPr>
          <a:xfrm rot="-7977683">
            <a:off x="1484724" y="1516400"/>
            <a:ext cx="1554661" cy="149174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5"/>
          <p:cNvSpPr/>
          <p:nvPr/>
        </p:nvSpPr>
        <p:spPr>
          <a:xfrm flipH="1" rot="288619">
            <a:off x="-1415244" y="1158707"/>
            <a:ext cx="4829256" cy="4940052"/>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5"/>
          <p:cNvSpPr/>
          <p:nvPr/>
        </p:nvSpPr>
        <p:spPr>
          <a:xfrm rot="-8533595">
            <a:off x="7105388" y="-706575"/>
            <a:ext cx="1938828" cy="3305595"/>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5"/>
          <p:cNvSpPr/>
          <p:nvPr/>
        </p:nvSpPr>
        <p:spPr>
          <a:xfrm>
            <a:off x="6970750" y="2154714"/>
            <a:ext cx="1460036" cy="1906827"/>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 name="Google Shape;787;p35"/>
          <p:cNvGrpSpPr/>
          <p:nvPr/>
        </p:nvGrpSpPr>
        <p:grpSpPr>
          <a:xfrm>
            <a:off x="6247704" y="2777002"/>
            <a:ext cx="1830972" cy="1822411"/>
            <a:chOff x="2414491" y="671177"/>
            <a:chExt cx="1830972" cy="1822411"/>
          </a:xfrm>
        </p:grpSpPr>
        <p:sp>
          <p:nvSpPr>
            <p:cNvPr id="788" name="Google Shape;788;p35"/>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5"/>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5"/>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5"/>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5"/>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5"/>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5"/>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5"/>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5"/>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5"/>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5"/>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5"/>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5"/>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5"/>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5"/>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5"/>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5"/>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5"/>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5"/>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5"/>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5"/>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5"/>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5"/>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5"/>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5"/>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5"/>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5"/>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5"/>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5"/>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5"/>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5"/>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5"/>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5"/>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5"/>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 name="Google Shape;822;p35">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23" name="Google Shape;823;p35"/>
          <p:cNvSpPr txBox="1"/>
          <p:nvPr>
            <p:ph hasCustomPrompt="1" idx="2" type="title"/>
          </p:nvPr>
        </p:nvSpPr>
        <p:spPr>
          <a:xfrm>
            <a:off x="2019300" y="91440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3">
    <p:spTree>
      <p:nvGrpSpPr>
        <p:cNvPr id="824" name="Shape 824"/>
        <p:cNvGrpSpPr/>
        <p:nvPr/>
      </p:nvGrpSpPr>
      <p:grpSpPr>
        <a:xfrm>
          <a:off x="0" y="0"/>
          <a:ext cx="0" cy="0"/>
          <a:chOff x="0" y="0"/>
          <a:chExt cx="0" cy="0"/>
        </a:xfrm>
      </p:grpSpPr>
      <p:sp>
        <p:nvSpPr>
          <p:cNvPr id="825" name="Google Shape;825;p36"/>
          <p:cNvSpPr/>
          <p:nvPr/>
        </p:nvSpPr>
        <p:spPr>
          <a:xfrm rot="-5716269">
            <a:off x="3090772" y="121523"/>
            <a:ext cx="3242308" cy="5108995"/>
          </a:xfrm>
          <a:custGeom>
            <a:rect b="b" l="l" r="r" t="t"/>
            <a:pathLst>
              <a:path extrusionOk="0" h="83294" w="72386">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 name="Google Shape;826;p36"/>
          <p:cNvGrpSpPr/>
          <p:nvPr/>
        </p:nvGrpSpPr>
        <p:grpSpPr>
          <a:xfrm flipH="1">
            <a:off x="6918862" y="-84862"/>
            <a:ext cx="2277317" cy="5304377"/>
            <a:chOff x="224725" y="566950"/>
            <a:chExt cx="1850875" cy="4311100"/>
          </a:xfrm>
        </p:grpSpPr>
        <p:sp>
          <p:nvSpPr>
            <p:cNvPr id="827" name="Google Shape;827;p36"/>
            <p:cNvSpPr/>
            <p:nvPr/>
          </p:nvSpPr>
          <p:spPr>
            <a:xfrm>
              <a:off x="1914975" y="566950"/>
              <a:ext cx="160625" cy="2033000"/>
            </a:xfrm>
            <a:custGeom>
              <a:rect b="b" l="l" r="r" t="t"/>
              <a:pathLst>
                <a:path extrusionOk="0" h="81320" w="6425">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6"/>
            <p:cNvSpPr/>
            <p:nvPr/>
          </p:nvSpPr>
          <p:spPr>
            <a:xfrm>
              <a:off x="1761075" y="818875"/>
              <a:ext cx="160625" cy="2032875"/>
            </a:xfrm>
            <a:custGeom>
              <a:rect b="b" l="l" r="r" t="t"/>
              <a:pathLst>
                <a:path extrusionOk="0" h="81315" w="6425">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6"/>
            <p:cNvSpPr/>
            <p:nvPr/>
          </p:nvSpPr>
          <p:spPr>
            <a:xfrm>
              <a:off x="1607850" y="566950"/>
              <a:ext cx="159950" cy="2033000"/>
            </a:xfrm>
            <a:custGeom>
              <a:rect b="b" l="l" r="r" t="t"/>
              <a:pathLst>
                <a:path extrusionOk="0" h="81320" w="6398">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6"/>
            <p:cNvSpPr/>
            <p:nvPr/>
          </p:nvSpPr>
          <p:spPr>
            <a:xfrm>
              <a:off x="1453950" y="818875"/>
              <a:ext cx="160600" cy="2032875"/>
            </a:xfrm>
            <a:custGeom>
              <a:rect b="b" l="l" r="r" t="t"/>
              <a:pathLst>
                <a:path extrusionOk="0" h="81315" w="6424">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6"/>
            <p:cNvSpPr/>
            <p:nvPr/>
          </p:nvSpPr>
          <p:spPr>
            <a:xfrm>
              <a:off x="1300050" y="566950"/>
              <a:ext cx="160600" cy="2033000"/>
            </a:xfrm>
            <a:custGeom>
              <a:rect b="b" l="l" r="r" t="t"/>
              <a:pathLst>
                <a:path extrusionOk="0" h="81320" w="6424">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6"/>
            <p:cNvSpPr/>
            <p:nvPr/>
          </p:nvSpPr>
          <p:spPr>
            <a:xfrm>
              <a:off x="1146800" y="818875"/>
              <a:ext cx="159950" cy="2032875"/>
            </a:xfrm>
            <a:custGeom>
              <a:rect b="b" l="l" r="r" t="t"/>
              <a:pathLst>
                <a:path extrusionOk="0" h="81315" w="6398">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6"/>
            <p:cNvSpPr/>
            <p:nvPr/>
          </p:nvSpPr>
          <p:spPr>
            <a:xfrm>
              <a:off x="992900" y="566950"/>
              <a:ext cx="160625" cy="2033000"/>
            </a:xfrm>
            <a:custGeom>
              <a:rect b="b" l="l" r="r" t="t"/>
              <a:pathLst>
                <a:path extrusionOk="0" h="81320" w="6425">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6"/>
            <p:cNvSpPr/>
            <p:nvPr/>
          </p:nvSpPr>
          <p:spPr>
            <a:xfrm>
              <a:off x="839675" y="818875"/>
              <a:ext cx="159950" cy="2032875"/>
            </a:xfrm>
            <a:custGeom>
              <a:rect b="b" l="l" r="r" t="t"/>
              <a:pathLst>
                <a:path extrusionOk="0" h="81315" w="6398">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6"/>
            <p:cNvSpPr/>
            <p:nvPr/>
          </p:nvSpPr>
          <p:spPr>
            <a:xfrm>
              <a:off x="685775" y="566950"/>
              <a:ext cx="159950" cy="2033000"/>
            </a:xfrm>
            <a:custGeom>
              <a:rect b="b" l="l" r="r" t="t"/>
              <a:pathLst>
                <a:path extrusionOk="0" h="81320" w="6398">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6"/>
            <p:cNvSpPr/>
            <p:nvPr/>
          </p:nvSpPr>
          <p:spPr>
            <a:xfrm>
              <a:off x="531875" y="818875"/>
              <a:ext cx="160600" cy="2032875"/>
            </a:xfrm>
            <a:custGeom>
              <a:rect b="b" l="l" r="r" t="t"/>
              <a:pathLst>
                <a:path extrusionOk="0" h="81315" w="6424">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6"/>
            <p:cNvSpPr/>
            <p:nvPr/>
          </p:nvSpPr>
          <p:spPr>
            <a:xfrm>
              <a:off x="378625" y="566950"/>
              <a:ext cx="159950" cy="2033000"/>
            </a:xfrm>
            <a:custGeom>
              <a:rect b="b" l="l" r="r" t="t"/>
              <a:pathLst>
                <a:path extrusionOk="0" h="81320" w="6398">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6"/>
            <p:cNvSpPr/>
            <p:nvPr/>
          </p:nvSpPr>
          <p:spPr>
            <a:xfrm>
              <a:off x="224725" y="818875"/>
              <a:ext cx="159950" cy="2032875"/>
            </a:xfrm>
            <a:custGeom>
              <a:rect b="b" l="l" r="r" t="t"/>
              <a:pathLst>
                <a:path extrusionOk="0" h="81315" w="6398">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6"/>
            <p:cNvSpPr/>
            <p:nvPr/>
          </p:nvSpPr>
          <p:spPr>
            <a:xfrm>
              <a:off x="1914975" y="2593575"/>
              <a:ext cx="160625" cy="2032875"/>
            </a:xfrm>
            <a:custGeom>
              <a:rect b="b" l="l" r="r" t="t"/>
              <a:pathLst>
                <a:path extrusionOk="0" h="81315" w="6425">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6"/>
            <p:cNvSpPr/>
            <p:nvPr/>
          </p:nvSpPr>
          <p:spPr>
            <a:xfrm>
              <a:off x="1761075" y="2845375"/>
              <a:ext cx="160625" cy="2032675"/>
            </a:xfrm>
            <a:custGeom>
              <a:rect b="b" l="l" r="r" t="t"/>
              <a:pathLst>
                <a:path extrusionOk="0" h="81307" w="6425">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6"/>
            <p:cNvSpPr/>
            <p:nvPr/>
          </p:nvSpPr>
          <p:spPr>
            <a:xfrm>
              <a:off x="1607850" y="2593575"/>
              <a:ext cx="159950" cy="2032875"/>
            </a:xfrm>
            <a:custGeom>
              <a:rect b="b" l="l" r="r" t="t"/>
              <a:pathLst>
                <a:path extrusionOk="0" h="81315" w="6398">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6"/>
            <p:cNvSpPr/>
            <p:nvPr/>
          </p:nvSpPr>
          <p:spPr>
            <a:xfrm>
              <a:off x="1453950" y="2845375"/>
              <a:ext cx="160600" cy="2032675"/>
            </a:xfrm>
            <a:custGeom>
              <a:rect b="b" l="l" r="r" t="t"/>
              <a:pathLst>
                <a:path extrusionOk="0" h="81307" w="6424">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6"/>
            <p:cNvSpPr/>
            <p:nvPr/>
          </p:nvSpPr>
          <p:spPr>
            <a:xfrm>
              <a:off x="1300050" y="2593575"/>
              <a:ext cx="160600" cy="2032875"/>
            </a:xfrm>
            <a:custGeom>
              <a:rect b="b" l="l" r="r" t="t"/>
              <a:pathLst>
                <a:path extrusionOk="0" h="81315" w="6424">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6"/>
            <p:cNvSpPr/>
            <p:nvPr/>
          </p:nvSpPr>
          <p:spPr>
            <a:xfrm>
              <a:off x="1146800" y="2845375"/>
              <a:ext cx="159950" cy="2032675"/>
            </a:xfrm>
            <a:custGeom>
              <a:rect b="b" l="l" r="r" t="t"/>
              <a:pathLst>
                <a:path extrusionOk="0" h="81307" w="6398">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6"/>
            <p:cNvSpPr/>
            <p:nvPr/>
          </p:nvSpPr>
          <p:spPr>
            <a:xfrm>
              <a:off x="992900" y="2593575"/>
              <a:ext cx="160625" cy="2032875"/>
            </a:xfrm>
            <a:custGeom>
              <a:rect b="b" l="l" r="r" t="t"/>
              <a:pathLst>
                <a:path extrusionOk="0" h="81315" w="6425">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6"/>
            <p:cNvSpPr/>
            <p:nvPr/>
          </p:nvSpPr>
          <p:spPr>
            <a:xfrm>
              <a:off x="839675" y="2845375"/>
              <a:ext cx="159950" cy="2032675"/>
            </a:xfrm>
            <a:custGeom>
              <a:rect b="b" l="l" r="r" t="t"/>
              <a:pathLst>
                <a:path extrusionOk="0" h="81307" w="6398">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6"/>
            <p:cNvSpPr/>
            <p:nvPr/>
          </p:nvSpPr>
          <p:spPr>
            <a:xfrm>
              <a:off x="685775" y="2593575"/>
              <a:ext cx="159950" cy="2032875"/>
            </a:xfrm>
            <a:custGeom>
              <a:rect b="b" l="l" r="r" t="t"/>
              <a:pathLst>
                <a:path extrusionOk="0" h="81315" w="6398">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6"/>
            <p:cNvSpPr/>
            <p:nvPr/>
          </p:nvSpPr>
          <p:spPr>
            <a:xfrm>
              <a:off x="531875" y="2845375"/>
              <a:ext cx="160600" cy="2032675"/>
            </a:xfrm>
            <a:custGeom>
              <a:rect b="b" l="l" r="r" t="t"/>
              <a:pathLst>
                <a:path extrusionOk="0" h="81307" w="6424">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6"/>
            <p:cNvSpPr/>
            <p:nvPr/>
          </p:nvSpPr>
          <p:spPr>
            <a:xfrm>
              <a:off x="378625" y="2593575"/>
              <a:ext cx="159950" cy="2032875"/>
            </a:xfrm>
            <a:custGeom>
              <a:rect b="b" l="l" r="r" t="t"/>
              <a:pathLst>
                <a:path extrusionOk="0" h="81315" w="6398">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6"/>
            <p:cNvSpPr/>
            <p:nvPr/>
          </p:nvSpPr>
          <p:spPr>
            <a:xfrm>
              <a:off x="224725" y="2845375"/>
              <a:ext cx="159950" cy="2032675"/>
            </a:xfrm>
            <a:custGeom>
              <a:rect b="b" l="l" r="r" t="t"/>
              <a:pathLst>
                <a:path extrusionOk="0" h="81307" w="6398">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 name="Google Shape;851;p36">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52" name="Google Shape;852;p36"/>
          <p:cNvSpPr txBox="1"/>
          <p:nvPr>
            <p:ph hasCustomPrompt="1" idx="2" type="title"/>
          </p:nvPr>
        </p:nvSpPr>
        <p:spPr>
          <a:xfrm>
            <a:off x="2020824" y="91845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53" name="Google Shape;853;p36"/>
          <p:cNvSpPr/>
          <p:nvPr/>
        </p:nvSpPr>
        <p:spPr>
          <a:xfrm flipH="1">
            <a:off x="6154471" y="760963"/>
            <a:ext cx="1269687" cy="1658228"/>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6"/>
          <p:cNvSpPr/>
          <p:nvPr/>
        </p:nvSpPr>
        <p:spPr>
          <a:xfrm flipH="1">
            <a:off x="736534" y="1655532"/>
            <a:ext cx="1774800" cy="1774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 name="Google Shape;855;p36"/>
          <p:cNvGrpSpPr/>
          <p:nvPr/>
        </p:nvGrpSpPr>
        <p:grpSpPr>
          <a:xfrm flipH="1">
            <a:off x="101505" y="2363121"/>
            <a:ext cx="1696762" cy="1688828"/>
            <a:chOff x="2414491" y="671177"/>
            <a:chExt cx="1830972" cy="1822411"/>
          </a:xfrm>
        </p:grpSpPr>
        <p:sp>
          <p:nvSpPr>
            <p:cNvPr id="856" name="Google Shape;856;p36"/>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6"/>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6"/>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6"/>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6"/>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6"/>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6"/>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6"/>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6"/>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6"/>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6"/>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6"/>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6"/>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6"/>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6"/>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6"/>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6"/>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6"/>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6"/>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6"/>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6"/>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6"/>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6"/>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6"/>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6"/>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6"/>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6"/>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6"/>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6"/>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6"/>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6"/>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6"/>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6"/>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6"/>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17">
    <p:spTree>
      <p:nvGrpSpPr>
        <p:cNvPr id="890" name="Shape 890"/>
        <p:cNvGrpSpPr/>
        <p:nvPr/>
      </p:nvGrpSpPr>
      <p:grpSpPr>
        <a:xfrm>
          <a:off x="0" y="0"/>
          <a:ext cx="0" cy="0"/>
          <a:chOff x="0" y="0"/>
          <a:chExt cx="0" cy="0"/>
        </a:xfrm>
      </p:grpSpPr>
      <p:sp>
        <p:nvSpPr>
          <p:cNvPr id="891" name="Google Shape;891;p37"/>
          <p:cNvSpPr/>
          <p:nvPr/>
        </p:nvSpPr>
        <p:spPr>
          <a:xfrm>
            <a:off x="6379125" y="3295174"/>
            <a:ext cx="1436700" cy="1436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7"/>
          <p:cNvSpPr/>
          <p:nvPr/>
        </p:nvSpPr>
        <p:spPr>
          <a:xfrm rot="3781224">
            <a:off x="-1829431" y="2502688"/>
            <a:ext cx="6147391" cy="3782042"/>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7"/>
          <p:cNvSpPr/>
          <p:nvPr/>
        </p:nvSpPr>
        <p:spPr>
          <a:xfrm flipH="1" rot="-1693254">
            <a:off x="7048898" y="1570932"/>
            <a:ext cx="2436429" cy="4153979"/>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7">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95" name="Google Shape;895;p37"/>
          <p:cNvSpPr txBox="1"/>
          <p:nvPr>
            <p:ph hasCustomPrompt="1" idx="2" type="title"/>
          </p:nvPr>
        </p:nvSpPr>
        <p:spPr>
          <a:xfrm>
            <a:off x="2019300" y="91440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grpSp>
        <p:nvGrpSpPr>
          <p:cNvPr id="896" name="Google Shape;896;p37"/>
          <p:cNvGrpSpPr/>
          <p:nvPr/>
        </p:nvGrpSpPr>
        <p:grpSpPr>
          <a:xfrm flipH="1" rot="10800000">
            <a:off x="815666" y="1235970"/>
            <a:ext cx="1696762" cy="1688828"/>
            <a:chOff x="2414491" y="671177"/>
            <a:chExt cx="1830972" cy="1822411"/>
          </a:xfrm>
        </p:grpSpPr>
        <p:sp>
          <p:nvSpPr>
            <p:cNvPr id="897" name="Google Shape;897;p37"/>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7"/>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7"/>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7"/>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7"/>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7"/>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7"/>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7"/>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7"/>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7"/>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7"/>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7"/>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7"/>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7"/>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7"/>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7"/>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7"/>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7"/>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7"/>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7"/>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7"/>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7"/>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7"/>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7"/>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7"/>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7"/>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7"/>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7"/>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7"/>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7"/>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7"/>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7"/>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7"/>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7"/>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19">
    <p:spTree>
      <p:nvGrpSpPr>
        <p:cNvPr id="931" name="Shape 931"/>
        <p:cNvGrpSpPr/>
        <p:nvPr/>
      </p:nvGrpSpPr>
      <p:grpSpPr>
        <a:xfrm>
          <a:off x="0" y="0"/>
          <a:ext cx="0" cy="0"/>
          <a:chOff x="0" y="0"/>
          <a:chExt cx="0" cy="0"/>
        </a:xfrm>
      </p:grpSpPr>
      <p:sp>
        <p:nvSpPr>
          <p:cNvPr id="932" name="Google Shape;932;p38"/>
          <p:cNvSpPr/>
          <p:nvPr/>
        </p:nvSpPr>
        <p:spPr>
          <a:xfrm flipH="1" rot="199611">
            <a:off x="-1222385" y="1111794"/>
            <a:ext cx="4658395" cy="4765297"/>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flipH="1" rot="-5035045">
            <a:off x="5862077" y="-226971"/>
            <a:ext cx="5262855" cy="323795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rot="10800000">
            <a:off x="6276915" y="2875987"/>
            <a:ext cx="1774800" cy="1774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 name="Google Shape;935;p38"/>
          <p:cNvGrpSpPr/>
          <p:nvPr/>
        </p:nvGrpSpPr>
        <p:grpSpPr>
          <a:xfrm rot="10800000">
            <a:off x="1381161" y="1333007"/>
            <a:ext cx="1696762" cy="1688828"/>
            <a:chOff x="2414491" y="671177"/>
            <a:chExt cx="1830972" cy="1822411"/>
          </a:xfrm>
        </p:grpSpPr>
        <p:sp>
          <p:nvSpPr>
            <p:cNvPr id="936" name="Google Shape;936;p38"/>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8"/>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8"/>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8"/>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8"/>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8"/>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8"/>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8"/>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8"/>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8"/>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8"/>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8"/>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8"/>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8"/>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8"/>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8"/>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8"/>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8"/>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8"/>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8"/>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8"/>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8"/>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8"/>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 name="Google Shape;970;p38">
            <a:hlinkClick/>
          </p:cNvPr>
          <p:cNvSpPr txBox="1"/>
          <p:nvPr>
            <p:ph type="title"/>
          </p:nvPr>
        </p:nvSpPr>
        <p:spPr>
          <a:xfrm>
            <a:off x="2019300" y="1960425"/>
            <a:ext cx="5105400" cy="121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71" name="Google Shape;971;p38"/>
          <p:cNvSpPr txBox="1"/>
          <p:nvPr>
            <p:ph hasCustomPrompt="1" idx="2" type="title"/>
          </p:nvPr>
        </p:nvSpPr>
        <p:spPr>
          <a:xfrm>
            <a:off x="2019300" y="914400"/>
            <a:ext cx="5105400" cy="1213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7500">
                <a:solidFill>
                  <a:schemeClr val="accent1"/>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32_2">
    <p:spTree>
      <p:nvGrpSpPr>
        <p:cNvPr id="972" name="Shape 972"/>
        <p:cNvGrpSpPr/>
        <p:nvPr/>
      </p:nvGrpSpPr>
      <p:grpSpPr>
        <a:xfrm>
          <a:off x="0" y="0"/>
          <a:ext cx="0" cy="0"/>
          <a:chOff x="0" y="0"/>
          <a:chExt cx="0" cy="0"/>
        </a:xfrm>
      </p:grpSpPr>
      <p:sp>
        <p:nvSpPr>
          <p:cNvPr id="973" name="Google Shape;973;p39"/>
          <p:cNvSpPr/>
          <p:nvPr/>
        </p:nvSpPr>
        <p:spPr>
          <a:xfrm rot="672094">
            <a:off x="-3534661" y="414138"/>
            <a:ext cx="4680680" cy="4251900"/>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9"/>
          <p:cNvSpPr/>
          <p:nvPr/>
        </p:nvSpPr>
        <p:spPr>
          <a:xfrm>
            <a:off x="8264550" y="465501"/>
            <a:ext cx="1460036" cy="1906827"/>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9"/>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76" name="Google Shape;976;p39"/>
          <p:cNvSpPr txBox="1"/>
          <p:nvPr>
            <p:ph idx="1" type="subTitle"/>
          </p:nvPr>
        </p:nvSpPr>
        <p:spPr>
          <a:xfrm>
            <a:off x="713250" y="1126100"/>
            <a:ext cx="7717500" cy="3442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050"/>
              <a:buFont typeface="Ubuntu"/>
              <a:buChar char="●"/>
              <a:defRPr sz="1600"/>
            </a:lvl1pPr>
            <a:lvl2pPr lvl="1" rtl="0">
              <a:spcBef>
                <a:spcPts val="0"/>
              </a:spcBef>
              <a:spcAft>
                <a:spcPts val="0"/>
              </a:spcAft>
              <a:buClr>
                <a:schemeClr val="dk1"/>
              </a:buClr>
              <a:buSzPts val="1400"/>
              <a:buFont typeface="Ubuntu"/>
              <a:buAutoNum type="alphaLcPeriod"/>
              <a:defRPr sz="1600"/>
            </a:lvl2pPr>
            <a:lvl3pPr lvl="2" rtl="0">
              <a:spcBef>
                <a:spcPts val="0"/>
              </a:spcBef>
              <a:spcAft>
                <a:spcPts val="0"/>
              </a:spcAft>
              <a:buClr>
                <a:schemeClr val="dk1"/>
              </a:buClr>
              <a:buSzPts val="1400"/>
              <a:buFont typeface="Ubuntu"/>
              <a:buAutoNum type="romanLcPeriod"/>
              <a:defRPr/>
            </a:lvl3pPr>
            <a:lvl4pPr lvl="3" rtl="0">
              <a:spcBef>
                <a:spcPts val="0"/>
              </a:spcBef>
              <a:spcAft>
                <a:spcPts val="0"/>
              </a:spcAft>
              <a:buClr>
                <a:schemeClr val="dk1"/>
              </a:buClr>
              <a:buSzPts val="1400"/>
              <a:buFont typeface="Ubuntu"/>
              <a:buAutoNum type="arabicPeriod"/>
              <a:defRPr/>
            </a:lvl4pPr>
            <a:lvl5pPr lvl="4" rtl="0">
              <a:spcBef>
                <a:spcPts val="0"/>
              </a:spcBef>
              <a:spcAft>
                <a:spcPts val="0"/>
              </a:spcAft>
              <a:buClr>
                <a:schemeClr val="dk1"/>
              </a:buClr>
              <a:buSzPts val="1400"/>
              <a:buFont typeface="Ubuntu"/>
              <a:buAutoNum type="alphaLcPeriod"/>
              <a:defRPr/>
            </a:lvl5pPr>
            <a:lvl6pPr lvl="5" rtl="0">
              <a:spcBef>
                <a:spcPts val="0"/>
              </a:spcBef>
              <a:spcAft>
                <a:spcPts val="0"/>
              </a:spcAft>
              <a:buClr>
                <a:schemeClr val="dk1"/>
              </a:buClr>
              <a:buSzPts val="1400"/>
              <a:buFont typeface="Ubuntu"/>
              <a:buAutoNum type="romanLcPeriod"/>
              <a:defRPr/>
            </a:lvl6pPr>
            <a:lvl7pPr lvl="6" rtl="0">
              <a:spcBef>
                <a:spcPts val="0"/>
              </a:spcBef>
              <a:spcAft>
                <a:spcPts val="0"/>
              </a:spcAft>
              <a:buClr>
                <a:schemeClr val="dk1"/>
              </a:buClr>
              <a:buSzPts val="1400"/>
              <a:buFont typeface="Ubuntu"/>
              <a:buAutoNum type="arabicPeriod"/>
              <a:defRPr/>
            </a:lvl7pPr>
            <a:lvl8pPr lvl="7" rtl="0">
              <a:spcBef>
                <a:spcPts val="0"/>
              </a:spcBef>
              <a:spcAft>
                <a:spcPts val="0"/>
              </a:spcAft>
              <a:buClr>
                <a:schemeClr val="dk1"/>
              </a:buClr>
              <a:buSzPts val="1400"/>
              <a:buFont typeface="Ubuntu"/>
              <a:buAutoNum type="alphaLcPeriod"/>
              <a:defRPr/>
            </a:lvl8pPr>
            <a:lvl9pPr lvl="8" rtl="0">
              <a:spcBef>
                <a:spcPts val="0"/>
              </a:spcBef>
              <a:spcAft>
                <a:spcPts val="0"/>
              </a:spcAft>
              <a:buClr>
                <a:schemeClr val="dk1"/>
              </a:buClr>
              <a:buSzPts val="1400"/>
              <a:buFont typeface="Ubuntu"/>
              <a:buAutoNum type="romanLcPeriod"/>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
    <p:spTree>
      <p:nvGrpSpPr>
        <p:cNvPr id="977" name="Shape 977"/>
        <p:cNvGrpSpPr/>
        <p:nvPr/>
      </p:nvGrpSpPr>
      <p:grpSpPr>
        <a:xfrm>
          <a:off x="0" y="0"/>
          <a:ext cx="0" cy="0"/>
          <a:chOff x="0" y="0"/>
          <a:chExt cx="0" cy="0"/>
        </a:xfrm>
      </p:grpSpPr>
      <p:sp>
        <p:nvSpPr>
          <p:cNvPr id="978" name="Google Shape;978;p40"/>
          <p:cNvSpPr/>
          <p:nvPr/>
        </p:nvSpPr>
        <p:spPr>
          <a:xfrm rot="-5620636">
            <a:off x="7260268" y="484121"/>
            <a:ext cx="2991681" cy="287060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0"/>
          <p:cNvSpPr/>
          <p:nvPr/>
        </p:nvSpPr>
        <p:spPr>
          <a:xfrm flipH="1" rot="135969">
            <a:off x="-1259479" y="-732013"/>
            <a:ext cx="3397316" cy="3383229"/>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0"/>
          <p:cNvSpPr/>
          <p:nvPr/>
        </p:nvSpPr>
        <p:spPr>
          <a:xfrm rot="10800000">
            <a:off x="7259653" y="3925437"/>
            <a:ext cx="1774800" cy="1774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 name="Google Shape;981;p40"/>
          <p:cNvGrpSpPr/>
          <p:nvPr/>
        </p:nvGrpSpPr>
        <p:grpSpPr>
          <a:xfrm rot="10800000">
            <a:off x="6624625" y="3303820"/>
            <a:ext cx="1696762" cy="1688828"/>
            <a:chOff x="2414491" y="671177"/>
            <a:chExt cx="1830972" cy="1822411"/>
          </a:xfrm>
        </p:grpSpPr>
        <p:sp>
          <p:nvSpPr>
            <p:cNvPr id="982" name="Google Shape;982;p40"/>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0"/>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0"/>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0"/>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0"/>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0"/>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0"/>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0"/>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0"/>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0"/>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0"/>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0"/>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0"/>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0"/>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0"/>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0"/>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0"/>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0"/>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0"/>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0"/>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0"/>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0"/>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0"/>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0"/>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0"/>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0"/>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0"/>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0"/>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0"/>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0"/>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0"/>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0"/>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0"/>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0"/>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 name="Google Shape;1016;p40"/>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17" name="Google Shape;1017;p40"/>
          <p:cNvSpPr txBox="1"/>
          <p:nvPr>
            <p:ph idx="1" type="subTitle"/>
          </p:nvPr>
        </p:nvSpPr>
        <p:spPr>
          <a:xfrm>
            <a:off x="713225" y="1168075"/>
            <a:ext cx="6028800" cy="34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vl1pPr>
            <a:lvl2pPr lvl="1" rtl="0">
              <a:spcBef>
                <a:spcPts val="0"/>
              </a:spcBef>
              <a:spcAft>
                <a:spcPts val="0"/>
              </a:spcAft>
              <a:buClr>
                <a:schemeClr val="lt1"/>
              </a:buClr>
              <a:buSzPts val="1000"/>
              <a:buFont typeface="Anaheim"/>
              <a:buChar char="○"/>
              <a:defRPr/>
            </a:lvl2pPr>
            <a:lvl3pPr lvl="2" rtl="0">
              <a:spcBef>
                <a:spcPts val="0"/>
              </a:spcBef>
              <a:spcAft>
                <a:spcPts val="0"/>
              </a:spcAft>
              <a:buClr>
                <a:schemeClr val="lt1"/>
              </a:buClr>
              <a:buSzPts val="1000"/>
              <a:buFont typeface="Anaheim"/>
              <a:buChar char="■"/>
              <a:defRPr/>
            </a:lvl3pPr>
            <a:lvl4pPr lvl="3" rtl="0">
              <a:spcBef>
                <a:spcPts val="0"/>
              </a:spcBef>
              <a:spcAft>
                <a:spcPts val="0"/>
              </a:spcAft>
              <a:buClr>
                <a:schemeClr val="lt1"/>
              </a:buClr>
              <a:buSzPts val="1000"/>
              <a:buFont typeface="Anaheim"/>
              <a:buChar char="●"/>
              <a:defRPr/>
            </a:lvl4pPr>
            <a:lvl5pPr lvl="4" rtl="0">
              <a:spcBef>
                <a:spcPts val="0"/>
              </a:spcBef>
              <a:spcAft>
                <a:spcPts val="0"/>
              </a:spcAft>
              <a:buClr>
                <a:schemeClr val="lt1"/>
              </a:buClr>
              <a:buSzPts val="1000"/>
              <a:buFont typeface="Anaheim"/>
              <a:buChar char="○"/>
              <a:defRPr/>
            </a:lvl5pPr>
            <a:lvl6pPr lvl="5" rtl="0">
              <a:spcBef>
                <a:spcPts val="0"/>
              </a:spcBef>
              <a:spcAft>
                <a:spcPts val="0"/>
              </a:spcAft>
              <a:buClr>
                <a:schemeClr val="lt1"/>
              </a:buClr>
              <a:buSzPts val="1000"/>
              <a:buFont typeface="Anaheim"/>
              <a:buChar char="■"/>
              <a:defRPr/>
            </a:lvl6pPr>
            <a:lvl7pPr lvl="6" rtl="0">
              <a:spcBef>
                <a:spcPts val="0"/>
              </a:spcBef>
              <a:spcAft>
                <a:spcPts val="0"/>
              </a:spcAft>
              <a:buClr>
                <a:schemeClr val="lt1"/>
              </a:buClr>
              <a:buSzPts val="1000"/>
              <a:buFont typeface="Anaheim"/>
              <a:buChar char="●"/>
              <a:defRPr/>
            </a:lvl7pPr>
            <a:lvl8pPr lvl="7" rtl="0">
              <a:spcBef>
                <a:spcPts val="0"/>
              </a:spcBef>
              <a:spcAft>
                <a:spcPts val="0"/>
              </a:spcAft>
              <a:buClr>
                <a:schemeClr val="lt1"/>
              </a:buClr>
              <a:buSzPts val="1000"/>
              <a:buFont typeface="Anaheim"/>
              <a:buChar char="○"/>
              <a:defRPr/>
            </a:lvl8pPr>
            <a:lvl9pPr lvl="8" rtl="0">
              <a:spcBef>
                <a:spcPts val="0"/>
              </a:spcBef>
              <a:spcAft>
                <a:spcPts val="0"/>
              </a:spcAft>
              <a:buClr>
                <a:schemeClr val="lt1"/>
              </a:buClr>
              <a:buSzPts val="1000"/>
              <a:buFont typeface="Anaheim"/>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6" name="Shape 96"/>
        <p:cNvGrpSpPr/>
        <p:nvPr/>
      </p:nvGrpSpPr>
      <p:grpSpPr>
        <a:xfrm>
          <a:off x="0" y="0"/>
          <a:ext cx="0" cy="0"/>
          <a:chOff x="0" y="0"/>
          <a:chExt cx="0" cy="0"/>
        </a:xfrm>
      </p:grpSpPr>
      <p:sp>
        <p:nvSpPr>
          <p:cNvPr id="97" name="Google Shape;97;p5"/>
          <p:cNvSpPr/>
          <p:nvPr/>
        </p:nvSpPr>
        <p:spPr>
          <a:xfrm flipH="1">
            <a:off x="75" y="1620000"/>
            <a:ext cx="9143837" cy="2281200"/>
          </a:xfrm>
          <a:custGeom>
            <a:rect b="b" l="l" r="r" t="t"/>
            <a:pathLst>
              <a:path extrusionOk="0" h="121664" w="305584">
                <a:moveTo>
                  <a:pt x="219307" y="0"/>
                </a:moveTo>
                <a:cubicBezTo>
                  <a:pt x="203338" y="0"/>
                  <a:pt x="187335" y="4914"/>
                  <a:pt x="174406" y="14271"/>
                </a:cubicBezTo>
                <a:cubicBezTo>
                  <a:pt x="167072" y="19544"/>
                  <a:pt x="160755" y="26102"/>
                  <a:pt x="153475" y="31428"/>
                </a:cubicBezTo>
                <a:cubicBezTo>
                  <a:pt x="146652" y="36401"/>
                  <a:pt x="138616" y="40348"/>
                  <a:pt x="130237" y="40348"/>
                </a:cubicBezTo>
                <a:cubicBezTo>
                  <a:pt x="129643" y="40348"/>
                  <a:pt x="129047" y="40328"/>
                  <a:pt x="128449" y="40287"/>
                </a:cubicBezTo>
                <a:cubicBezTo>
                  <a:pt x="122935" y="39913"/>
                  <a:pt x="117662" y="37771"/>
                  <a:pt x="112175" y="37076"/>
                </a:cubicBezTo>
                <a:cubicBezTo>
                  <a:pt x="110880" y="36911"/>
                  <a:pt x="109574" y="36830"/>
                  <a:pt x="108268" y="36830"/>
                </a:cubicBezTo>
                <a:cubicBezTo>
                  <a:pt x="102130" y="36830"/>
                  <a:pt x="95990" y="38624"/>
                  <a:pt x="90870" y="42000"/>
                </a:cubicBezTo>
                <a:cubicBezTo>
                  <a:pt x="84982" y="45881"/>
                  <a:pt x="80351" y="51743"/>
                  <a:pt x="73794" y="54339"/>
                </a:cubicBezTo>
                <a:cubicBezTo>
                  <a:pt x="70523" y="55637"/>
                  <a:pt x="67081" y="56009"/>
                  <a:pt x="63565" y="56009"/>
                </a:cubicBezTo>
                <a:cubicBezTo>
                  <a:pt x="58850" y="56009"/>
                  <a:pt x="54001" y="55340"/>
                  <a:pt x="49253" y="55340"/>
                </a:cubicBezTo>
                <a:cubicBezTo>
                  <a:pt x="46444" y="55340"/>
                  <a:pt x="43669" y="55575"/>
                  <a:pt x="40979" y="56320"/>
                </a:cubicBezTo>
                <a:cubicBezTo>
                  <a:pt x="25348" y="60629"/>
                  <a:pt x="16515" y="80811"/>
                  <a:pt x="322" y="81212"/>
                </a:cubicBezTo>
                <a:lnTo>
                  <a:pt x="1" y="105140"/>
                </a:lnTo>
                <a:cubicBezTo>
                  <a:pt x="1" y="105140"/>
                  <a:pt x="15474" y="110471"/>
                  <a:pt x="34154" y="110471"/>
                </a:cubicBezTo>
                <a:cubicBezTo>
                  <a:pt x="45744" y="110471"/>
                  <a:pt x="58569" y="108419"/>
                  <a:pt x="69698" y="101768"/>
                </a:cubicBezTo>
                <a:cubicBezTo>
                  <a:pt x="77727" y="96977"/>
                  <a:pt x="84000" y="95050"/>
                  <a:pt x="89631" y="95050"/>
                </a:cubicBezTo>
                <a:cubicBezTo>
                  <a:pt x="104388" y="95050"/>
                  <a:pt x="114744" y="108287"/>
                  <a:pt x="140761" y="117934"/>
                </a:cubicBezTo>
                <a:cubicBezTo>
                  <a:pt x="147990" y="120617"/>
                  <a:pt x="154305" y="121664"/>
                  <a:pt x="160177" y="121664"/>
                </a:cubicBezTo>
                <a:cubicBezTo>
                  <a:pt x="181037" y="121664"/>
                  <a:pt x="196328" y="108460"/>
                  <a:pt x="227278" y="108460"/>
                </a:cubicBezTo>
                <a:cubicBezTo>
                  <a:pt x="230911" y="108460"/>
                  <a:pt x="234759" y="108642"/>
                  <a:pt x="238857" y="109048"/>
                </a:cubicBezTo>
                <a:cubicBezTo>
                  <a:pt x="240758" y="109237"/>
                  <a:pt x="242612" y="109327"/>
                  <a:pt x="244420" y="109327"/>
                </a:cubicBezTo>
                <a:cubicBezTo>
                  <a:pt x="289069" y="109327"/>
                  <a:pt x="305584" y="54072"/>
                  <a:pt x="305584" y="54072"/>
                </a:cubicBezTo>
                <a:lnTo>
                  <a:pt x="305584" y="33917"/>
                </a:lnTo>
                <a:cubicBezTo>
                  <a:pt x="282994" y="28243"/>
                  <a:pt x="264927" y="11033"/>
                  <a:pt x="242792" y="3726"/>
                </a:cubicBezTo>
                <a:cubicBezTo>
                  <a:pt x="235229" y="1223"/>
                  <a:pt x="227273" y="0"/>
                  <a:pt x="2193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rot="5400000">
            <a:off x="-1596150" y="-854219"/>
            <a:ext cx="3561783" cy="3029652"/>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p:nvPr/>
        </p:nvSpPr>
        <p:spPr>
          <a:xfrm>
            <a:off x="7699300" y="2874875"/>
            <a:ext cx="1176089" cy="1535988"/>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txBox="1"/>
          <p:nvPr>
            <p:ph idx="1" type="body"/>
          </p:nvPr>
        </p:nvSpPr>
        <p:spPr>
          <a:xfrm>
            <a:off x="1101975" y="2260925"/>
            <a:ext cx="2954400" cy="1536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00"/>
              </a:buClr>
              <a:buSzPts val="1400"/>
              <a:buFont typeface="Arial"/>
              <a:buChar char="●"/>
              <a:defRPr sz="1600"/>
            </a:lvl1pPr>
            <a:lvl2pPr indent="-317500" lvl="1" marL="914400">
              <a:spcBef>
                <a:spcPts val="0"/>
              </a:spcBef>
              <a:spcAft>
                <a:spcPts val="0"/>
              </a:spcAft>
              <a:buClr>
                <a:srgbClr val="000000"/>
              </a:buClr>
              <a:buSzPts val="1400"/>
              <a:buFont typeface="Arial"/>
              <a:buChar char="○"/>
              <a:defRPr sz="1200"/>
            </a:lvl2pPr>
            <a:lvl3pPr indent="-317500" lvl="2" marL="1371600">
              <a:spcBef>
                <a:spcPts val="0"/>
              </a:spcBef>
              <a:spcAft>
                <a:spcPts val="0"/>
              </a:spcAft>
              <a:buClr>
                <a:srgbClr val="000000"/>
              </a:buClr>
              <a:buSzPts val="1400"/>
              <a:buFont typeface="Arial"/>
              <a:buChar char="■"/>
              <a:defRPr sz="1200"/>
            </a:lvl3pPr>
            <a:lvl4pPr indent="-317500" lvl="3" marL="1828800">
              <a:spcBef>
                <a:spcPts val="0"/>
              </a:spcBef>
              <a:spcAft>
                <a:spcPts val="0"/>
              </a:spcAft>
              <a:buClr>
                <a:srgbClr val="000000"/>
              </a:buClr>
              <a:buSzPts val="1400"/>
              <a:buFont typeface="Arial"/>
              <a:buChar char="●"/>
              <a:defRPr sz="1200"/>
            </a:lvl4pPr>
            <a:lvl5pPr indent="-317500" lvl="4" marL="2286000">
              <a:spcBef>
                <a:spcPts val="0"/>
              </a:spcBef>
              <a:spcAft>
                <a:spcPts val="0"/>
              </a:spcAft>
              <a:buClr>
                <a:srgbClr val="000000"/>
              </a:buClr>
              <a:buSzPts val="1400"/>
              <a:buFont typeface="Arial"/>
              <a:buChar char="○"/>
              <a:defRPr sz="1200"/>
            </a:lvl5pPr>
            <a:lvl6pPr indent="-317500" lvl="5" marL="2743200">
              <a:spcBef>
                <a:spcPts val="0"/>
              </a:spcBef>
              <a:spcAft>
                <a:spcPts val="0"/>
              </a:spcAft>
              <a:buClr>
                <a:srgbClr val="000000"/>
              </a:buClr>
              <a:buSzPts val="1400"/>
              <a:buFont typeface="Arial"/>
              <a:buChar char="■"/>
              <a:defRPr sz="1200"/>
            </a:lvl6pPr>
            <a:lvl7pPr indent="-317500" lvl="6" marL="3200400">
              <a:spcBef>
                <a:spcPts val="0"/>
              </a:spcBef>
              <a:spcAft>
                <a:spcPts val="0"/>
              </a:spcAft>
              <a:buClr>
                <a:srgbClr val="000000"/>
              </a:buClr>
              <a:buSzPts val="1400"/>
              <a:buFont typeface="Arial"/>
              <a:buChar char="●"/>
              <a:defRPr sz="1200"/>
            </a:lvl7pPr>
            <a:lvl8pPr indent="-317500" lvl="7" marL="3657600">
              <a:spcBef>
                <a:spcPts val="0"/>
              </a:spcBef>
              <a:spcAft>
                <a:spcPts val="0"/>
              </a:spcAft>
              <a:buClr>
                <a:srgbClr val="000000"/>
              </a:buClr>
              <a:buSzPts val="1400"/>
              <a:buFont typeface="Arial"/>
              <a:buChar char="○"/>
              <a:defRPr sz="1200"/>
            </a:lvl8pPr>
            <a:lvl9pPr indent="-317500" lvl="8" marL="4114800">
              <a:spcBef>
                <a:spcPts val="0"/>
              </a:spcBef>
              <a:spcAft>
                <a:spcPts val="0"/>
              </a:spcAft>
              <a:buClr>
                <a:srgbClr val="000000"/>
              </a:buClr>
              <a:buSzPts val="1400"/>
              <a:buFont typeface="Arial"/>
              <a:buChar char="■"/>
              <a:defRPr sz="1200"/>
            </a:lvl9pPr>
          </a:lstStyle>
          <a:p/>
        </p:txBody>
      </p:sp>
      <p:sp>
        <p:nvSpPr>
          <p:cNvPr id="101" name="Google Shape;101;p5"/>
          <p:cNvSpPr txBox="1"/>
          <p:nvPr>
            <p:ph idx="2" type="body"/>
          </p:nvPr>
        </p:nvSpPr>
        <p:spPr>
          <a:xfrm>
            <a:off x="5071000" y="2260925"/>
            <a:ext cx="2954400" cy="1536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00"/>
              </a:buClr>
              <a:buSzPts val="1400"/>
              <a:buFont typeface="Arial"/>
              <a:buChar char="●"/>
              <a:defRPr sz="1600"/>
            </a:lvl1pPr>
            <a:lvl2pPr indent="-317500" lvl="1" marL="914400">
              <a:spcBef>
                <a:spcPts val="0"/>
              </a:spcBef>
              <a:spcAft>
                <a:spcPts val="0"/>
              </a:spcAft>
              <a:buClr>
                <a:srgbClr val="000000"/>
              </a:buClr>
              <a:buSzPts val="1400"/>
              <a:buFont typeface="Arial"/>
              <a:buChar char="○"/>
              <a:defRPr sz="1200"/>
            </a:lvl2pPr>
            <a:lvl3pPr indent="-317500" lvl="2" marL="1371600">
              <a:spcBef>
                <a:spcPts val="0"/>
              </a:spcBef>
              <a:spcAft>
                <a:spcPts val="0"/>
              </a:spcAft>
              <a:buClr>
                <a:srgbClr val="000000"/>
              </a:buClr>
              <a:buSzPts val="1400"/>
              <a:buFont typeface="Arial"/>
              <a:buChar char="■"/>
              <a:defRPr sz="1200"/>
            </a:lvl3pPr>
            <a:lvl4pPr indent="-317500" lvl="3" marL="1828800">
              <a:spcBef>
                <a:spcPts val="0"/>
              </a:spcBef>
              <a:spcAft>
                <a:spcPts val="0"/>
              </a:spcAft>
              <a:buClr>
                <a:srgbClr val="000000"/>
              </a:buClr>
              <a:buSzPts val="1400"/>
              <a:buFont typeface="Arial"/>
              <a:buChar char="●"/>
              <a:defRPr sz="1200"/>
            </a:lvl4pPr>
            <a:lvl5pPr indent="-317500" lvl="4" marL="2286000">
              <a:spcBef>
                <a:spcPts val="0"/>
              </a:spcBef>
              <a:spcAft>
                <a:spcPts val="0"/>
              </a:spcAft>
              <a:buClr>
                <a:srgbClr val="000000"/>
              </a:buClr>
              <a:buSzPts val="1400"/>
              <a:buFont typeface="Arial"/>
              <a:buChar char="○"/>
              <a:defRPr sz="1200"/>
            </a:lvl5pPr>
            <a:lvl6pPr indent="-317500" lvl="5" marL="2743200">
              <a:spcBef>
                <a:spcPts val="0"/>
              </a:spcBef>
              <a:spcAft>
                <a:spcPts val="0"/>
              </a:spcAft>
              <a:buClr>
                <a:srgbClr val="000000"/>
              </a:buClr>
              <a:buSzPts val="1400"/>
              <a:buFont typeface="Arial"/>
              <a:buChar char="■"/>
              <a:defRPr sz="1200"/>
            </a:lvl6pPr>
            <a:lvl7pPr indent="-317500" lvl="6" marL="3200400">
              <a:spcBef>
                <a:spcPts val="0"/>
              </a:spcBef>
              <a:spcAft>
                <a:spcPts val="0"/>
              </a:spcAft>
              <a:buClr>
                <a:srgbClr val="000000"/>
              </a:buClr>
              <a:buSzPts val="1400"/>
              <a:buFont typeface="Arial"/>
              <a:buChar char="●"/>
              <a:defRPr sz="1200"/>
            </a:lvl7pPr>
            <a:lvl8pPr indent="-317500" lvl="7" marL="3657600">
              <a:spcBef>
                <a:spcPts val="0"/>
              </a:spcBef>
              <a:spcAft>
                <a:spcPts val="0"/>
              </a:spcAft>
              <a:buClr>
                <a:srgbClr val="000000"/>
              </a:buClr>
              <a:buSzPts val="1400"/>
              <a:buFont typeface="Arial"/>
              <a:buChar char="○"/>
              <a:defRPr sz="1200"/>
            </a:lvl8pPr>
            <a:lvl9pPr indent="-317500" lvl="8" marL="4114800">
              <a:spcBef>
                <a:spcPts val="0"/>
              </a:spcBef>
              <a:spcAft>
                <a:spcPts val="0"/>
              </a:spcAft>
              <a:buClr>
                <a:srgbClr val="000000"/>
              </a:buClr>
              <a:buSzPts val="1400"/>
              <a:buFont typeface="Arial"/>
              <a:buChar char="■"/>
              <a:defRPr sz="1200"/>
            </a:lvl9pPr>
          </a:lstStyle>
          <a:p/>
        </p:txBody>
      </p:sp>
      <p:sp>
        <p:nvSpPr>
          <p:cNvPr id="102" name="Google Shape;102;p5"/>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3" name="Google Shape;103;p5"/>
          <p:cNvSpPr txBox="1"/>
          <p:nvPr>
            <p:ph idx="3" type="subTitle"/>
          </p:nvPr>
        </p:nvSpPr>
        <p:spPr>
          <a:xfrm>
            <a:off x="1118600" y="1666100"/>
            <a:ext cx="2954400" cy="467400"/>
          </a:xfrm>
          <a:prstGeom prst="rect">
            <a:avLst/>
          </a:prstGeom>
        </p:spPr>
        <p:txBody>
          <a:bodyPr anchorCtr="0" anchor="t" bIns="91425" lIns="91425" spcFirstLastPara="1" rIns="91425" wrap="square" tIns="91425">
            <a:noAutofit/>
          </a:bodyPr>
          <a:lstStyle>
            <a:lvl1pPr lvl="0" algn="ctr">
              <a:spcBef>
                <a:spcPts val="0"/>
              </a:spcBef>
              <a:spcAft>
                <a:spcPts val="0"/>
              </a:spcAft>
              <a:buSzPts val="2200"/>
              <a:buFont typeface="Hammersmith One"/>
              <a:buNone/>
              <a:defRPr b="1" sz="2200">
                <a:solidFill>
                  <a:schemeClr val="dk1"/>
                </a:solidFill>
                <a:latin typeface="Hammersmith One"/>
                <a:ea typeface="Hammersmith One"/>
                <a:cs typeface="Hammersmith One"/>
                <a:sym typeface="Hammersmith 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5"/>
          <p:cNvSpPr txBox="1"/>
          <p:nvPr>
            <p:ph idx="4" type="subTitle"/>
          </p:nvPr>
        </p:nvSpPr>
        <p:spPr>
          <a:xfrm>
            <a:off x="5071000" y="1666100"/>
            <a:ext cx="2954400" cy="46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200"/>
              <a:buFont typeface="Hammersmith One"/>
              <a:buNone/>
              <a:defRPr b="1" sz="2200">
                <a:solidFill>
                  <a:schemeClr val="dk1"/>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05" name="Google Shape;105;p5"/>
          <p:cNvSpPr/>
          <p:nvPr/>
        </p:nvSpPr>
        <p:spPr>
          <a:xfrm flipH="1" rot="-1390808">
            <a:off x="4052075" y="2819900"/>
            <a:ext cx="1938821" cy="3305584"/>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2">
    <p:spTree>
      <p:nvGrpSpPr>
        <p:cNvPr id="1018" name="Shape 1018"/>
        <p:cNvGrpSpPr/>
        <p:nvPr/>
      </p:nvGrpSpPr>
      <p:grpSpPr>
        <a:xfrm>
          <a:off x="0" y="0"/>
          <a:ext cx="0" cy="0"/>
          <a:chOff x="0" y="0"/>
          <a:chExt cx="0" cy="0"/>
        </a:xfrm>
      </p:grpSpPr>
      <p:sp>
        <p:nvSpPr>
          <p:cNvPr id="1019" name="Google Shape;1019;p41"/>
          <p:cNvSpPr/>
          <p:nvPr/>
        </p:nvSpPr>
        <p:spPr>
          <a:xfrm rot="-455554">
            <a:off x="6637849" y="-126684"/>
            <a:ext cx="3253668" cy="548076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1"/>
          <p:cNvSpPr/>
          <p:nvPr/>
        </p:nvSpPr>
        <p:spPr>
          <a:xfrm rot="-7977677">
            <a:off x="5635995" y="1509394"/>
            <a:ext cx="1601627" cy="1536805"/>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1"/>
          <p:cNvSpPr/>
          <p:nvPr/>
        </p:nvSpPr>
        <p:spPr>
          <a:xfrm rot="8880872">
            <a:off x="-2066784" y="-214836"/>
            <a:ext cx="4047011" cy="2490084"/>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1"/>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23" name="Google Shape;1023;p41"/>
          <p:cNvSpPr txBox="1"/>
          <p:nvPr>
            <p:ph idx="1" type="subTitle"/>
          </p:nvPr>
        </p:nvSpPr>
        <p:spPr>
          <a:xfrm>
            <a:off x="713225" y="1168075"/>
            <a:ext cx="4989900" cy="34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b="1" sz="1600"/>
            </a:lvl1pPr>
            <a:lvl2pPr lvl="1" rtl="0">
              <a:spcBef>
                <a:spcPts val="0"/>
              </a:spcBef>
              <a:spcAft>
                <a:spcPts val="0"/>
              </a:spcAft>
              <a:buClr>
                <a:schemeClr val="lt1"/>
              </a:buClr>
              <a:buSzPts val="1000"/>
              <a:buFont typeface="Anaheim"/>
              <a:buChar char="○"/>
              <a:defRPr/>
            </a:lvl2pPr>
            <a:lvl3pPr lvl="2" rtl="0">
              <a:spcBef>
                <a:spcPts val="0"/>
              </a:spcBef>
              <a:spcAft>
                <a:spcPts val="0"/>
              </a:spcAft>
              <a:buClr>
                <a:schemeClr val="lt1"/>
              </a:buClr>
              <a:buSzPts val="1000"/>
              <a:buFont typeface="Anaheim"/>
              <a:buChar char="■"/>
              <a:defRPr/>
            </a:lvl3pPr>
            <a:lvl4pPr lvl="3" rtl="0">
              <a:spcBef>
                <a:spcPts val="0"/>
              </a:spcBef>
              <a:spcAft>
                <a:spcPts val="0"/>
              </a:spcAft>
              <a:buClr>
                <a:schemeClr val="lt1"/>
              </a:buClr>
              <a:buSzPts val="1000"/>
              <a:buFont typeface="Anaheim"/>
              <a:buChar char="●"/>
              <a:defRPr/>
            </a:lvl4pPr>
            <a:lvl5pPr lvl="4" rtl="0">
              <a:spcBef>
                <a:spcPts val="0"/>
              </a:spcBef>
              <a:spcAft>
                <a:spcPts val="0"/>
              </a:spcAft>
              <a:buClr>
                <a:schemeClr val="lt1"/>
              </a:buClr>
              <a:buSzPts val="1000"/>
              <a:buFont typeface="Anaheim"/>
              <a:buChar char="○"/>
              <a:defRPr/>
            </a:lvl5pPr>
            <a:lvl6pPr lvl="5" rtl="0">
              <a:spcBef>
                <a:spcPts val="0"/>
              </a:spcBef>
              <a:spcAft>
                <a:spcPts val="0"/>
              </a:spcAft>
              <a:buClr>
                <a:schemeClr val="lt1"/>
              </a:buClr>
              <a:buSzPts val="1000"/>
              <a:buFont typeface="Anaheim"/>
              <a:buChar char="■"/>
              <a:defRPr/>
            </a:lvl6pPr>
            <a:lvl7pPr lvl="6" rtl="0">
              <a:spcBef>
                <a:spcPts val="0"/>
              </a:spcBef>
              <a:spcAft>
                <a:spcPts val="0"/>
              </a:spcAft>
              <a:buClr>
                <a:schemeClr val="lt1"/>
              </a:buClr>
              <a:buSzPts val="1000"/>
              <a:buFont typeface="Anaheim"/>
              <a:buChar char="●"/>
              <a:defRPr/>
            </a:lvl7pPr>
            <a:lvl8pPr lvl="7" rtl="0">
              <a:spcBef>
                <a:spcPts val="0"/>
              </a:spcBef>
              <a:spcAft>
                <a:spcPts val="0"/>
              </a:spcAft>
              <a:buClr>
                <a:schemeClr val="lt1"/>
              </a:buClr>
              <a:buSzPts val="1000"/>
              <a:buFont typeface="Anaheim"/>
              <a:buChar char="○"/>
              <a:defRPr/>
            </a:lvl8pPr>
            <a:lvl9pPr lvl="8" rtl="0">
              <a:spcBef>
                <a:spcPts val="0"/>
              </a:spcBef>
              <a:spcAft>
                <a:spcPts val="0"/>
              </a:spcAft>
              <a:buClr>
                <a:schemeClr val="lt1"/>
              </a:buClr>
              <a:buSzPts val="1000"/>
              <a:buFont typeface="Anaheim"/>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4">
    <p:spTree>
      <p:nvGrpSpPr>
        <p:cNvPr id="1024" name="Shape 1024"/>
        <p:cNvGrpSpPr/>
        <p:nvPr/>
      </p:nvGrpSpPr>
      <p:grpSpPr>
        <a:xfrm>
          <a:off x="0" y="0"/>
          <a:ext cx="0" cy="0"/>
          <a:chOff x="0" y="0"/>
          <a:chExt cx="0" cy="0"/>
        </a:xfrm>
      </p:grpSpPr>
      <p:sp>
        <p:nvSpPr>
          <p:cNvPr id="1025" name="Google Shape;1025;p42"/>
          <p:cNvSpPr/>
          <p:nvPr/>
        </p:nvSpPr>
        <p:spPr>
          <a:xfrm rot="-4971949">
            <a:off x="-1978224" y="-993266"/>
            <a:ext cx="4547689" cy="4131091"/>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 name="Google Shape;1026;p42"/>
          <p:cNvGrpSpPr/>
          <p:nvPr/>
        </p:nvGrpSpPr>
        <p:grpSpPr>
          <a:xfrm flipH="1">
            <a:off x="6866680" y="-80437"/>
            <a:ext cx="2277317" cy="5304377"/>
            <a:chOff x="224725" y="566950"/>
            <a:chExt cx="1850875" cy="4311100"/>
          </a:xfrm>
        </p:grpSpPr>
        <p:sp>
          <p:nvSpPr>
            <p:cNvPr id="1027" name="Google Shape;1027;p42"/>
            <p:cNvSpPr/>
            <p:nvPr/>
          </p:nvSpPr>
          <p:spPr>
            <a:xfrm>
              <a:off x="1914975" y="566950"/>
              <a:ext cx="160625" cy="2033000"/>
            </a:xfrm>
            <a:custGeom>
              <a:rect b="b" l="l" r="r" t="t"/>
              <a:pathLst>
                <a:path extrusionOk="0" h="81320" w="6425">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2"/>
            <p:cNvSpPr/>
            <p:nvPr/>
          </p:nvSpPr>
          <p:spPr>
            <a:xfrm>
              <a:off x="1761075" y="818875"/>
              <a:ext cx="160625" cy="2032875"/>
            </a:xfrm>
            <a:custGeom>
              <a:rect b="b" l="l" r="r" t="t"/>
              <a:pathLst>
                <a:path extrusionOk="0" h="81315" w="6425">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2"/>
            <p:cNvSpPr/>
            <p:nvPr/>
          </p:nvSpPr>
          <p:spPr>
            <a:xfrm>
              <a:off x="1607850" y="566950"/>
              <a:ext cx="159950" cy="2033000"/>
            </a:xfrm>
            <a:custGeom>
              <a:rect b="b" l="l" r="r" t="t"/>
              <a:pathLst>
                <a:path extrusionOk="0" h="81320" w="6398">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2"/>
            <p:cNvSpPr/>
            <p:nvPr/>
          </p:nvSpPr>
          <p:spPr>
            <a:xfrm>
              <a:off x="1453950" y="818875"/>
              <a:ext cx="160600" cy="2032875"/>
            </a:xfrm>
            <a:custGeom>
              <a:rect b="b" l="l" r="r" t="t"/>
              <a:pathLst>
                <a:path extrusionOk="0" h="81315" w="6424">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2"/>
            <p:cNvSpPr/>
            <p:nvPr/>
          </p:nvSpPr>
          <p:spPr>
            <a:xfrm>
              <a:off x="1300050" y="566950"/>
              <a:ext cx="160600" cy="2033000"/>
            </a:xfrm>
            <a:custGeom>
              <a:rect b="b" l="l" r="r" t="t"/>
              <a:pathLst>
                <a:path extrusionOk="0" h="81320" w="6424">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2"/>
            <p:cNvSpPr/>
            <p:nvPr/>
          </p:nvSpPr>
          <p:spPr>
            <a:xfrm>
              <a:off x="1146800" y="818875"/>
              <a:ext cx="159950" cy="2032875"/>
            </a:xfrm>
            <a:custGeom>
              <a:rect b="b" l="l" r="r" t="t"/>
              <a:pathLst>
                <a:path extrusionOk="0" h="81315" w="6398">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2"/>
            <p:cNvSpPr/>
            <p:nvPr/>
          </p:nvSpPr>
          <p:spPr>
            <a:xfrm>
              <a:off x="992900" y="566950"/>
              <a:ext cx="160625" cy="2033000"/>
            </a:xfrm>
            <a:custGeom>
              <a:rect b="b" l="l" r="r" t="t"/>
              <a:pathLst>
                <a:path extrusionOk="0" h="81320" w="6425">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2"/>
            <p:cNvSpPr/>
            <p:nvPr/>
          </p:nvSpPr>
          <p:spPr>
            <a:xfrm>
              <a:off x="839675" y="818875"/>
              <a:ext cx="159950" cy="2032875"/>
            </a:xfrm>
            <a:custGeom>
              <a:rect b="b" l="l" r="r" t="t"/>
              <a:pathLst>
                <a:path extrusionOk="0" h="81315" w="6398">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2"/>
            <p:cNvSpPr/>
            <p:nvPr/>
          </p:nvSpPr>
          <p:spPr>
            <a:xfrm>
              <a:off x="685775" y="566950"/>
              <a:ext cx="159950" cy="2033000"/>
            </a:xfrm>
            <a:custGeom>
              <a:rect b="b" l="l" r="r" t="t"/>
              <a:pathLst>
                <a:path extrusionOk="0" h="81320" w="6398">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2"/>
            <p:cNvSpPr/>
            <p:nvPr/>
          </p:nvSpPr>
          <p:spPr>
            <a:xfrm>
              <a:off x="531875" y="818875"/>
              <a:ext cx="160600" cy="2032875"/>
            </a:xfrm>
            <a:custGeom>
              <a:rect b="b" l="l" r="r" t="t"/>
              <a:pathLst>
                <a:path extrusionOk="0" h="81315" w="6424">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2"/>
            <p:cNvSpPr/>
            <p:nvPr/>
          </p:nvSpPr>
          <p:spPr>
            <a:xfrm>
              <a:off x="378625" y="566950"/>
              <a:ext cx="159950" cy="2033000"/>
            </a:xfrm>
            <a:custGeom>
              <a:rect b="b" l="l" r="r" t="t"/>
              <a:pathLst>
                <a:path extrusionOk="0" h="81320" w="6398">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2"/>
            <p:cNvSpPr/>
            <p:nvPr/>
          </p:nvSpPr>
          <p:spPr>
            <a:xfrm>
              <a:off x="224725" y="818875"/>
              <a:ext cx="159950" cy="2032875"/>
            </a:xfrm>
            <a:custGeom>
              <a:rect b="b" l="l" r="r" t="t"/>
              <a:pathLst>
                <a:path extrusionOk="0" h="81315" w="6398">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2"/>
            <p:cNvSpPr/>
            <p:nvPr/>
          </p:nvSpPr>
          <p:spPr>
            <a:xfrm>
              <a:off x="1914975" y="2593575"/>
              <a:ext cx="160625" cy="2032875"/>
            </a:xfrm>
            <a:custGeom>
              <a:rect b="b" l="l" r="r" t="t"/>
              <a:pathLst>
                <a:path extrusionOk="0" h="81315" w="6425">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2"/>
            <p:cNvSpPr/>
            <p:nvPr/>
          </p:nvSpPr>
          <p:spPr>
            <a:xfrm>
              <a:off x="1761075" y="2845375"/>
              <a:ext cx="160625" cy="2032675"/>
            </a:xfrm>
            <a:custGeom>
              <a:rect b="b" l="l" r="r" t="t"/>
              <a:pathLst>
                <a:path extrusionOk="0" h="81307" w="6425">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2"/>
            <p:cNvSpPr/>
            <p:nvPr/>
          </p:nvSpPr>
          <p:spPr>
            <a:xfrm>
              <a:off x="1607850" y="2593575"/>
              <a:ext cx="159950" cy="2032875"/>
            </a:xfrm>
            <a:custGeom>
              <a:rect b="b" l="l" r="r" t="t"/>
              <a:pathLst>
                <a:path extrusionOk="0" h="81315" w="6398">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2"/>
            <p:cNvSpPr/>
            <p:nvPr/>
          </p:nvSpPr>
          <p:spPr>
            <a:xfrm>
              <a:off x="1453950" y="2845375"/>
              <a:ext cx="160600" cy="2032675"/>
            </a:xfrm>
            <a:custGeom>
              <a:rect b="b" l="l" r="r" t="t"/>
              <a:pathLst>
                <a:path extrusionOk="0" h="81307" w="6424">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2"/>
            <p:cNvSpPr/>
            <p:nvPr/>
          </p:nvSpPr>
          <p:spPr>
            <a:xfrm>
              <a:off x="1300050" y="2593575"/>
              <a:ext cx="160600" cy="2032875"/>
            </a:xfrm>
            <a:custGeom>
              <a:rect b="b" l="l" r="r" t="t"/>
              <a:pathLst>
                <a:path extrusionOk="0" h="81315" w="6424">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2"/>
            <p:cNvSpPr/>
            <p:nvPr/>
          </p:nvSpPr>
          <p:spPr>
            <a:xfrm>
              <a:off x="1146800" y="2845375"/>
              <a:ext cx="159950" cy="2032675"/>
            </a:xfrm>
            <a:custGeom>
              <a:rect b="b" l="l" r="r" t="t"/>
              <a:pathLst>
                <a:path extrusionOk="0" h="81307" w="6398">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2"/>
            <p:cNvSpPr/>
            <p:nvPr/>
          </p:nvSpPr>
          <p:spPr>
            <a:xfrm>
              <a:off x="992900" y="2593575"/>
              <a:ext cx="160625" cy="2032875"/>
            </a:xfrm>
            <a:custGeom>
              <a:rect b="b" l="l" r="r" t="t"/>
              <a:pathLst>
                <a:path extrusionOk="0" h="81315" w="6425">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2"/>
            <p:cNvSpPr/>
            <p:nvPr/>
          </p:nvSpPr>
          <p:spPr>
            <a:xfrm>
              <a:off x="839675" y="2845375"/>
              <a:ext cx="159950" cy="2032675"/>
            </a:xfrm>
            <a:custGeom>
              <a:rect b="b" l="l" r="r" t="t"/>
              <a:pathLst>
                <a:path extrusionOk="0" h="81307" w="6398">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2"/>
            <p:cNvSpPr/>
            <p:nvPr/>
          </p:nvSpPr>
          <p:spPr>
            <a:xfrm>
              <a:off x="685775" y="2593575"/>
              <a:ext cx="159950" cy="2032875"/>
            </a:xfrm>
            <a:custGeom>
              <a:rect b="b" l="l" r="r" t="t"/>
              <a:pathLst>
                <a:path extrusionOk="0" h="81315" w="6398">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2"/>
            <p:cNvSpPr/>
            <p:nvPr/>
          </p:nvSpPr>
          <p:spPr>
            <a:xfrm>
              <a:off x="531875" y="2845375"/>
              <a:ext cx="160600" cy="2032675"/>
            </a:xfrm>
            <a:custGeom>
              <a:rect b="b" l="l" r="r" t="t"/>
              <a:pathLst>
                <a:path extrusionOk="0" h="81307" w="6424">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2"/>
            <p:cNvSpPr/>
            <p:nvPr/>
          </p:nvSpPr>
          <p:spPr>
            <a:xfrm>
              <a:off x="378625" y="2593575"/>
              <a:ext cx="159950" cy="2032875"/>
            </a:xfrm>
            <a:custGeom>
              <a:rect b="b" l="l" r="r" t="t"/>
              <a:pathLst>
                <a:path extrusionOk="0" h="81315" w="6398">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2"/>
            <p:cNvSpPr/>
            <p:nvPr/>
          </p:nvSpPr>
          <p:spPr>
            <a:xfrm>
              <a:off x="224725" y="2845375"/>
              <a:ext cx="159950" cy="2032675"/>
            </a:xfrm>
            <a:custGeom>
              <a:rect b="b" l="l" r="r" t="t"/>
              <a:pathLst>
                <a:path extrusionOk="0" h="81307" w="6398">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 name="Google Shape;1051;p42"/>
          <p:cNvSpPr/>
          <p:nvPr/>
        </p:nvSpPr>
        <p:spPr>
          <a:xfrm flipH="1" rot="250550">
            <a:off x="838717" y="3110207"/>
            <a:ext cx="5950574" cy="3661060"/>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2"/>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53" name="Google Shape;1053;p42"/>
          <p:cNvSpPr txBox="1"/>
          <p:nvPr>
            <p:ph idx="1" type="subTitle"/>
          </p:nvPr>
        </p:nvSpPr>
        <p:spPr>
          <a:xfrm>
            <a:off x="713225" y="2027400"/>
            <a:ext cx="3402600" cy="1088700"/>
          </a:xfrm>
          <a:prstGeom prst="rect">
            <a:avLst/>
          </a:prstGeom>
        </p:spPr>
        <p:txBody>
          <a:bodyPr anchorCtr="0" anchor="ctr"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35">
    <p:spTree>
      <p:nvGrpSpPr>
        <p:cNvPr id="1054" name="Shape 1054"/>
        <p:cNvGrpSpPr/>
        <p:nvPr/>
      </p:nvGrpSpPr>
      <p:grpSpPr>
        <a:xfrm>
          <a:off x="0" y="0"/>
          <a:ext cx="0" cy="0"/>
          <a:chOff x="0" y="0"/>
          <a:chExt cx="0" cy="0"/>
        </a:xfrm>
      </p:grpSpPr>
      <p:grpSp>
        <p:nvGrpSpPr>
          <p:cNvPr id="1055" name="Google Shape;1055;p43"/>
          <p:cNvGrpSpPr/>
          <p:nvPr/>
        </p:nvGrpSpPr>
        <p:grpSpPr>
          <a:xfrm>
            <a:off x="4789682" y="3273165"/>
            <a:ext cx="2304462" cy="2293869"/>
            <a:chOff x="2414491" y="671177"/>
            <a:chExt cx="1830972" cy="1822411"/>
          </a:xfrm>
        </p:grpSpPr>
        <p:sp>
          <p:nvSpPr>
            <p:cNvPr id="1056" name="Google Shape;1056;p43"/>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3"/>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3"/>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3"/>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3"/>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3"/>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3"/>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3"/>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3"/>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3"/>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3"/>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3"/>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3"/>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3"/>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3"/>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3"/>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3"/>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3"/>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3"/>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3"/>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3"/>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3"/>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3"/>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3"/>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3"/>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3"/>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3"/>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3"/>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3"/>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3"/>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3"/>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3"/>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3"/>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3"/>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 name="Google Shape;1090;p43"/>
          <p:cNvSpPr/>
          <p:nvPr/>
        </p:nvSpPr>
        <p:spPr>
          <a:xfrm rot="-919010">
            <a:off x="6732142" y="-371518"/>
            <a:ext cx="3397275" cy="3383189"/>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3"/>
          <p:cNvSpPr/>
          <p:nvPr/>
        </p:nvSpPr>
        <p:spPr>
          <a:xfrm rot="-5620636">
            <a:off x="-1100482" y="1591409"/>
            <a:ext cx="2991681" cy="287060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3"/>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93" name="Google Shape;1093;p43"/>
          <p:cNvSpPr txBox="1"/>
          <p:nvPr>
            <p:ph idx="1" type="subTitle"/>
          </p:nvPr>
        </p:nvSpPr>
        <p:spPr>
          <a:xfrm>
            <a:off x="5028175" y="2027400"/>
            <a:ext cx="3402600" cy="1088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36">
    <p:spTree>
      <p:nvGrpSpPr>
        <p:cNvPr id="1094" name="Shape 1094"/>
        <p:cNvGrpSpPr/>
        <p:nvPr/>
      </p:nvGrpSpPr>
      <p:grpSpPr>
        <a:xfrm>
          <a:off x="0" y="0"/>
          <a:ext cx="0" cy="0"/>
          <a:chOff x="0" y="0"/>
          <a:chExt cx="0" cy="0"/>
        </a:xfrm>
      </p:grpSpPr>
      <p:sp>
        <p:nvSpPr>
          <p:cNvPr id="1095" name="Google Shape;1095;p44"/>
          <p:cNvSpPr/>
          <p:nvPr/>
        </p:nvSpPr>
        <p:spPr>
          <a:xfrm>
            <a:off x="4260425" y="1957095"/>
            <a:ext cx="1774800" cy="1774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4"/>
          <p:cNvSpPr/>
          <p:nvPr/>
        </p:nvSpPr>
        <p:spPr>
          <a:xfrm rot="-4971949">
            <a:off x="6653151" y="1865359"/>
            <a:ext cx="4547689" cy="4131091"/>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4"/>
          <p:cNvSpPr/>
          <p:nvPr/>
        </p:nvSpPr>
        <p:spPr>
          <a:xfrm flipH="1" rot="7019959">
            <a:off x="-962151" y="-1327476"/>
            <a:ext cx="4047102" cy="2490011"/>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4"/>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99" name="Google Shape;1099;p44"/>
          <p:cNvSpPr txBox="1"/>
          <p:nvPr>
            <p:ph idx="1" type="subTitle"/>
          </p:nvPr>
        </p:nvSpPr>
        <p:spPr>
          <a:xfrm>
            <a:off x="713225" y="2027400"/>
            <a:ext cx="3402600" cy="1088700"/>
          </a:xfrm>
          <a:prstGeom prst="rect">
            <a:avLst/>
          </a:prstGeom>
        </p:spPr>
        <p:txBody>
          <a:bodyPr anchorCtr="0" anchor="ctr"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37_1">
    <p:spTree>
      <p:nvGrpSpPr>
        <p:cNvPr id="1100" name="Shape 1100"/>
        <p:cNvGrpSpPr/>
        <p:nvPr/>
      </p:nvGrpSpPr>
      <p:grpSpPr>
        <a:xfrm>
          <a:off x="0" y="0"/>
          <a:ext cx="0" cy="0"/>
          <a:chOff x="0" y="0"/>
          <a:chExt cx="0" cy="0"/>
        </a:xfrm>
      </p:grpSpPr>
      <p:sp>
        <p:nvSpPr>
          <p:cNvPr id="1101" name="Google Shape;1101;p45"/>
          <p:cNvSpPr/>
          <p:nvPr/>
        </p:nvSpPr>
        <p:spPr>
          <a:xfrm rot="-4971949">
            <a:off x="6499451" y="687059"/>
            <a:ext cx="4547689" cy="4131091"/>
          </a:xfrm>
          <a:custGeom>
            <a:rect b="b" l="l" r="r" t="t"/>
            <a:pathLst>
              <a:path extrusionOk="0" h="59210" w="65181">
                <a:moveTo>
                  <a:pt x="23617" y="9808"/>
                </a:moveTo>
                <a:cubicBezTo>
                  <a:pt x="25785" y="15712"/>
                  <a:pt x="27153" y="21883"/>
                  <a:pt x="35092" y="17079"/>
                </a:cubicBezTo>
                <a:cubicBezTo>
                  <a:pt x="42998" y="12309"/>
                  <a:pt x="55740" y="12376"/>
                  <a:pt x="59276" y="17546"/>
                </a:cubicBezTo>
                <a:cubicBezTo>
                  <a:pt x="62812" y="22717"/>
                  <a:pt x="56140" y="30055"/>
                  <a:pt x="55940" y="36393"/>
                </a:cubicBezTo>
                <a:cubicBezTo>
                  <a:pt x="55740" y="42731"/>
                  <a:pt x="65180" y="49603"/>
                  <a:pt x="57741" y="54406"/>
                </a:cubicBezTo>
                <a:cubicBezTo>
                  <a:pt x="50303" y="59210"/>
                  <a:pt x="31556" y="57108"/>
                  <a:pt x="33224" y="47535"/>
                </a:cubicBezTo>
                <a:cubicBezTo>
                  <a:pt x="34892" y="37928"/>
                  <a:pt x="25719" y="35026"/>
                  <a:pt x="17579" y="31256"/>
                </a:cubicBezTo>
                <a:cubicBezTo>
                  <a:pt x="9440" y="27520"/>
                  <a:pt x="0" y="13744"/>
                  <a:pt x="7706" y="6872"/>
                </a:cubicBezTo>
                <a:cubicBezTo>
                  <a:pt x="15411" y="1"/>
                  <a:pt x="21449" y="3870"/>
                  <a:pt x="23617" y="980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5"/>
          <p:cNvSpPr/>
          <p:nvPr/>
        </p:nvSpPr>
        <p:spPr>
          <a:xfrm rot="9475593">
            <a:off x="-1974698" y="-446077"/>
            <a:ext cx="4047145" cy="2489949"/>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5"/>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04" name="Google Shape;1104;p45"/>
          <p:cNvSpPr txBox="1"/>
          <p:nvPr>
            <p:ph idx="1" type="subTitle"/>
          </p:nvPr>
        </p:nvSpPr>
        <p:spPr>
          <a:xfrm>
            <a:off x="713225" y="1168075"/>
            <a:ext cx="6264300" cy="34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vl1pPr>
            <a:lvl2pPr lvl="1" rtl="0">
              <a:spcBef>
                <a:spcPts val="0"/>
              </a:spcBef>
              <a:spcAft>
                <a:spcPts val="0"/>
              </a:spcAft>
              <a:buClr>
                <a:schemeClr val="lt1"/>
              </a:buClr>
              <a:buSzPts val="1000"/>
              <a:buFont typeface="Anaheim"/>
              <a:buChar char="○"/>
              <a:defRPr/>
            </a:lvl2pPr>
            <a:lvl3pPr lvl="2" rtl="0">
              <a:spcBef>
                <a:spcPts val="0"/>
              </a:spcBef>
              <a:spcAft>
                <a:spcPts val="0"/>
              </a:spcAft>
              <a:buClr>
                <a:schemeClr val="lt1"/>
              </a:buClr>
              <a:buSzPts val="1000"/>
              <a:buFont typeface="Anaheim"/>
              <a:buChar char="■"/>
              <a:defRPr/>
            </a:lvl3pPr>
            <a:lvl4pPr lvl="3" rtl="0">
              <a:spcBef>
                <a:spcPts val="0"/>
              </a:spcBef>
              <a:spcAft>
                <a:spcPts val="0"/>
              </a:spcAft>
              <a:buClr>
                <a:schemeClr val="lt1"/>
              </a:buClr>
              <a:buSzPts val="1000"/>
              <a:buFont typeface="Anaheim"/>
              <a:buChar char="●"/>
              <a:defRPr/>
            </a:lvl4pPr>
            <a:lvl5pPr lvl="4" rtl="0">
              <a:spcBef>
                <a:spcPts val="0"/>
              </a:spcBef>
              <a:spcAft>
                <a:spcPts val="0"/>
              </a:spcAft>
              <a:buClr>
                <a:schemeClr val="lt1"/>
              </a:buClr>
              <a:buSzPts val="1000"/>
              <a:buFont typeface="Anaheim"/>
              <a:buChar char="○"/>
              <a:defRPr/>
            </a:lvl5pPr>
            <a:lvl6pPr lvl="5" rtl="0">
              <a:spcBef>
                <a:spcPts val="0"/>
              </a:spcBef>
              <a:spcAft>
                <a:spcPts val="0"/>
              </a:spcAft>
              <a:buClr>
                <a:schemeClr val="lt1"/>
              </a:buClr>
              <a:buSzPts val="1000"/>
              <a:buFont typeface="Anaheim"/>
              <a:buChar char="■"/>
              <a:defRPr/>
            </a:lvl6pPr>
            <a:lvl7pPr lvl="6" rtl="0">
              <a:spcBef>
                <a:spcPts val="0"/>
              </a:spcBef>
              <a:spcAft>
                <a:spcPts val="0"/>
              </a:spcAft>
              <a:buClr>
                <a:schemeClr val="lt1"/>
              </a:buClr>
              <a:buSzPts val="1000"/>
              <a:buFont typeface="Anaheim"/>
              <a:buChar char="●"/>
              <a:defRPr/>
            </a:lvl7pPr>
            <a:lvl8pPr lvl="7" rtl="0">
              <a:spcBef>
                <a:spcPts val="0"/>
              </a:spcBef>
              <a:spcAft>
                <a:spcPts val="0"/>
              </a:spcAft>
              <a:buClr>
                <a:schemeClr val="lt1"/>
              </a:buClr>
              <a:buSzPts val="1000"/>
              <a:buFont typeface="Anaheim"/>
              <a:buChar char="○"/>
              <a:defRPr/>
            </a:lvl8pPr>
            <a:lvl9pPr lvl="8" rtl="0">
              <a:spcBef>
                <a:spcPts val="0"/>
              </a:spcBef>
              <a:spcAft>
                <a:spcPts val="0"/>
              </a:spcAft>
              <a:buClr>
                <a:schemeClr val="lt1"/>
              </a:buClr>
              <a:buSzPts val="1000"/>
              <a:buFont typeface="Anaheim"/>
              <a:buChar char="■"/>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37">
    <p:spTree>
      <p:nvGrpSpPr>
        <p:cNvPr id="1105" name="Shape 1105"/>
        <p:cNvGrpSpPr/>
        <p:nvPr/>
      </p:nvGrpSpPr>
      <p:grpSpPr>
        <a:xfrm>
          <a:off x="0" y="0"/>
          <a:ext cx="0" cy="0"/>
          <a:chOff x="0" y="0"/>
          <a:chExt cx="0" cy="0"/>
        </a:xfrm>
      </p:grpSpPr>
      <p:sp>
        <p:nvSpPr>
          <p:cNvPr id="1106" name="Google Shape;1106;p46"/>
          <p:cNvSpPr/>
          <p:nvPr/>
        </p:nvSpPr>
        <p:spPr>
          <a:xfrm flipH="1" rot="-5400000">
            <a:off x="6051628" y="1691784"/>
            <a:ext cx="4906632" cy="319691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749900" y="3073920"/>
            <a:ext cx="1774800" cy="17748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 name="Google Shape;1108;p46"/>
          <p:cNvGrpSpPr/>
          <p:nvPr/>
        </p:nvGrpSpPr>
        <p:grpSpPr>
          <a:xfrm rot="10800000">
            <a:off x="6204525" y="1244395"/>
            <a:ext cx="1696762" cy="1688828"/>
            <a:chOff x="2414491" y="671177"/>
            <a:chExt cx="1830972" cy="1822411"/>
          </a:xfrm>
        </p:grpSpPr>
        <p:sp>
          <p:nvSpPr>
            <p:cNvPr id="1109" name="Google Shape;1109;p46"/>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6"/>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6"/>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6"/>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6"/>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6"/>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6"/>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6"/>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6"/>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6"/>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6"/>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6"/>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 name="Google Shape;1143;p46"/>
          <p:cNvSpPr txBox="1"/>
          <p:nvPr>
            <p:ph type="title"/>
          </p:nvPr>
        </p:nvSpPr>
        <p:spPr>
          <a:xfrm>
            <a:off x="713225" y="528150"/>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44" name="Google Shape;1144;p46"/>
          <p:cNvSpPr txBox="1"/>
          <p:nvPr>
            <p:ph idx="1" type="subTitle"/>
          </p:nvPr>
        </p:nvSpPr>
        <p:spPr>
          <a:xfrm>
            <a:off x="713225" y="1168075"/>
            <a:ext cx="6028800" cy="3431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vl1pPr>
            <a:lvl2pPr lvl="1" rtl="0">
              <a:spcBef>
                <a:spcPts val="0"/>
              </a:spcBef>
              <a:spcAft>
                <a:spcPts val="0"/>
              </a:spcAft>
              <a:buClr>
                <a:schemeClr val="lt1"/>
              </a:buClr>
              <a:buSzPts val="1000"/>
              <a:buFont typeface="Anaheim"/>
              <a:buChar char="○"/>
              <a:defRPr/>
            </a:lvl2pPr>
            <a:lvl3pPr lvl="2" rtl="0">
              <a:spcBef>
                <a:spcPts val="0"/>
              </a:spcBef>
              <a:spcAft>
                <a:spcPts val="0"/>
              </a:spcAft>
              <a:buClr>
                <a:schemeClr val="lt1"/>
              </a:buClr>
              <a:buSzPts val="1000"/>
              <a:buFont typeface="Anaheim"/>
              <a:buChar char="■"/>
              <a:defRPr/>
            </a:lvl3pPr>
            <a:lvl4pPr lvl="3" rtl="0">
              <a:spcBef>
                <a:spcPts val="0"/>
              </a:spcBef>
              <a:spcAft>
                <a:spcPts val="0"/>
              </a:spcAft>
              <a:buClr>
                <a:schemeClr val="lt1"/>
              </a:buClr>
              <a:buSzPts val="1000"/>
              <a:buFont typeface="Anaheim"/>
              <a:buChar char="●"/>
              <a:defRPr/>
            </a:lvl4pPr>
            <a:lvl5pPr lvl="4" rtl="0">
              <a:spcBef>
                <a:spcPts val="0"/>
              </a:spcBef>
              <a:spcAft>
                <a:spcPts val="0"/>
              </a:spcAft>
              <a:buClr>
                <a:schemeClr val="lt1"/>
              </a:buClr>
              <a:buSzPts val="1000"/>
              <a:buFont typeface="Anaheim"/>
              <a:buChar char="○"/>
              <a:defRPr/>
            </a:lvl5pPr>
            <a:lvl6pPr lvl="5" rtl="0">
              <a:spcBef>
                <a:spcPts val="0"/>
              </a:spcBef>
              <a:spcAft>
                <a:spcPts val="0"/>
              </a:spcAft>
              <a:buClr>
                <a:schemeClr val="lt1"/>
              </a:buClr>
              <a:buSzPts val="1000"/>
              <a:buFont typeface="Anaheim"/>
              <a:buChar char="■"/>
              <a:defRPr/>
            </a:lvl6pPr>
            <a:lvl7pPr lvl="6" rtl="0">
              <a:spcBef>
                <a:spcPts val="0"/>
              </a:spcBef>
              <a:spcAft>
                <a:spcPts val="0"/>
              </a:spcAft>
              <a:buClr>
                <a:schemeClr val="lt1"/>
              </a:buClr>
              <a:buSzPts val="1000"/>
              <a:buFont typeface="Anaheim"/>
              <a:buChar char="●"/>
              <a:defRPr/>
            </a:lvl7pPr>
            <a:lvl8pPr lvl="7" rtl="0">
              <a:spcBef>
                <a:spcPts val="0"/>
              </a:spcBef>
              <a:spcAft>
                <a:spcPts val="0"/>
              </a:spcAft>
              <a:buClr>
                <a:schemeClr val="lt1"/>
              </a:buClr>
              <a:buSzPts val="1000"/>
              <a:buFont typeface="Anaheim"/>
              <a:buChar char="○"/>
              <a:defRPr/>
            </a:lvl8pPr>
            <a:lvl9pPr lvl="8" rtl="0">
              <a:spcBef>
                <a:spcPts val="0"/>
              </a:spcBef>
              <a:spcAft>
                <a:spcPts val="0"/>
              </a:spcAft>
              <a:buClr>
                <a:schemeClr val="lt1"/>
              </a:buClr>
              <a:buSzPts val="1000"/>
              <a:buFont typeface="Anaheim"/>
              <a:buChar char="■"/>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1">
    <p:spTree>
      <p:nvGrpSpPr>
        <p:cNvPr id="1145" name="Shape 1145"/>
        <p:cNvGrpSpPr/>
        <p:nvPr/>
      </p:nvGrpSpPr>
      <p:grpSpPr>
        <a:xfrm>
          <a:off x="0" y="0"/>
          <a:ext cx="0" cy="0"/>
          <a:chOff x="0" y="0"/>
          <a:chExt cx="0" cy="0"/>
        </a:xfrm>
      </p:grpSpPr>
      <p:sp>
        <p:nvSpPr>
          <p:cNvPr id="1146" name="Google Shape;1146;p47"/>
          <p:cNvSpPr/>
          <p:nvPr/>
        </p:nvSpPr>
        <p:spPr>
          <a:xfrm flipH="1" rot="5716307">
            <a:off x="3128709" y="-17350"/>
            <a:ext cx="3009510" cy="5911593"/>
          </a:xfrm>
          <a:custGeom>
            <a:rect b="b" l="l" r="r" t="t"/>
            <a:pathLst>
              <a:path extrusionOk="0" h="83294" w="72386">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7"/>
          <p:cNvSpPr/>
          <p:nvPr/>
        </p:nvSpPr>
        <p:spPr>
          <a:xfrm rot="-1408952">
            <a:off x="7059833" y="-1532053"/>
            <a:ext cx="3561578" cy="4437854"/>
          </a:xfrm>
          <a:custGeom>
            <a:rect b="b" l="l" r="r" t="t"/>
            <a:pathLst>
              <a:path extrusionOk="0" h="21250" w="15146">
                <a:moveTo>
                  <a:pt x="2903" y="12143"/>
                </a:moveTo>
                <a:cubicBezTo>
                  <a:pt x="1936" y="10308"/>
                  <a:pt x="234" y="9174"/>
                  <a:pt x="201" y="6972"/>
                </a:cubicBezTo>
                <a:cubicBezTo>
                  <a:pt x="1" y="1"/>
                  <a:pt x="7773" y="1769"/>
                  <a:pt x="11209" y="4637"/>
                </a:cubicBezTo>
                <a:cubicBezTo>
                  <a:pt x="13877" y="6839"/>
                  <a:pt x="15145" y="10208"/>
                  <a:pt x="14178" y="13544"/>
                </a:cubicBezTo>
                <a:cubicBezTo>
                  <a:pt x="13310" y="16379"/>
                  <a:pt x="10141" y="21249"/>
                  <a:pt x="6472" y="20349"/>
                </a:cubicBezTo>
                <a:cubicBezTo>
                  <a:pt x="3203" y="19581"/>
                  <a:pt x="4070" y="14811"/>
                  <a:pt x="3070" y="12476"/>
                </a:cubicBezTo>
                <a:cubicBezTo>
                  <a:pt x="3036" y="12343"/>
                  <a:pt x="2970" y="12243"/>
                  <a:pt x="2903" y="121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7"/>
          <p:cNvSpPr/>
          <p:nvPr/>
        </p:nvSpPr>
        <p:spPr>
          <a:xfrm rot="10800000">
            <a:off x="797253" y="2885987"/>
            <a:ext cx="1774800" cy="17748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47"/>
          <p:cNvGrpSpPr/>
          <p:nvPr/>
        </p:nvGrpSpPr>
        <p:grpSpPr>
          <a:xfrm rot="10800000">
            <a:off x="162225" y="2264370"/>
            <a:ext cx="1696762" cy="1688828"/>
            <a:chOff x="2414491" y="671177"/>
            <a:chExt cx="1830972" cy="1822411"/>
          </a:xfrm>
        </p:grpSpPr>
        <p:sp>
          <p:nvSpPr>
            <p:cNvPr id="1150" name="Google Shape;1150;p47"/>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7"/>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7"/>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7"/>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7"/>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7"/>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7"/>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7"/>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7"/>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7"/>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7"/>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7"/>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7"/>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7"/>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7"/>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7"/>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7"/>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7"/>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7"/>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7"/>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7"/>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7"/>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7"/>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7"/>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7"/>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7"/>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7"/>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7"/>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7"/>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7"/>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7"/>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7"/>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7"/>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7"/>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 name="Google Shape;1184;p47"/>
          <p:cNvSpPr/>
          <p:nvPr/>
        </p:nvSpPr>
        <p:spPr>
          <a:xfrm rot="8100000">
            <a:off x="371399" y="-1150417"/>
            <a:ext cx="1938844" cy="3305623"/>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7"/>
          <p:cNvSpPr txBox="1"/>
          <p:nvPr>
            <p:ph type="title"/>
          </p:nvPr>
        </p:nvSpPr>
        <p:spPr>
          <a:xfrm>
            <a:off x="2572050" y="539888"/>
            <a:ext cx="3999900" cy="1065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77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86" name="Google Shape;1186;p47"/>
          <p:cNvSpPr txBox="1"/>
          <p:nvPr>
            <p:ph idx="1" type="subTitle"/>
          </p:nvPr>
        </p:nvSpPr>
        <p:spPr>
          <a:xfrm>
            <a:off x="2572050" y="1652263"/>
            <a:ext cx="3999900" cy="8388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600"/>
              <a:buFont typeface="Anaheim"/>
              <a:buChar char="●"/>
              <a:defRPr sz="1600"/>
            </a:lvl1pPr>
            <a:lvl2pPr lvl="1" rtl="0">
              <a:spcBef>
                <a:spcPts val="0"/>
              </a:spcBef>
              <a:spcAft>
                <a:spcPts val="0"/>
              </a:spcAft>
              <a:buClr>
                <a:schemeClr val="lt1"/>
              </a:buClr>
              <a:buSzPts val="1000"/>
              <a:buFont typeface="Anaheim"/>
              <a:buChar char="○"/>
              <a:defRPr/>
            </a:lvl2pPr>
            <a:lvl3pPr lvl="2" rtl="0">
              <a:spcBef>
                <a:spcPts val="0"/>
              </a:spcBef>
              <a:spcAft>
                <a:spcPts val="0"/>
              </a:spcAft>
              <a:buClr>
                <a:schemeClr val="lt1"/>
              </a:buClr>
              <a:buSzPts val="1000"/>
              <a:buFont typeface="Anaheim"/>
              <a:buChar char="■"/>
              <a:defRPr/>
            </a:lvl3pPr>
            <a:lvl4pPr lvl="3" rtl="0">
              <a:spcBef>
                <a:spcPts val="0"/>
              </a:spcBef>
              <a:spcAft>
                <a:spcPts val="0"/>
              </a:spcAft>
              <a:buClr>
                <a:schemeClr val="lt1"/>
              </a:buClr>
              <a:buSzPts val="1000"/>
              <a:buFont typeface="Anaheim"/>
              <a:buChar char="●"/>
              <a:defRPr/>
            </a:lvl4pPr>
            <a:lvl5pPr lvl="4" rtl="0">
              <a:spcBef>
                <a:spcPts val="0"/>
              </a:spcBef>
              <a:spcAft>
                <a:spcPts val="0"/>
              </a:spcAft>
              <a:buClr>
                <a:schemeClr val="lt1"/>
              </a:buClr>
              <a:buSzPts val="1000"/>
              <a:buFont typeface="Anaheim"/>
              <a:buChar char="○"/>
              <a:defRPr/>
            </a:lvl5pPr>
            <a:lvl6pPr lvl="5" rtl="0">
              <a:spcBef>
                <a:spcPts val="0"/>
              </a:spcBef>
              <a:spcAft>
                <a:spcPts val="0"/>
              </a:spcAft>
              <a:buClr>
                <a:schemeClr val="lt1"/>
              </a:buClr>
              <a:buSzPts val="1000"/>
              <a:buFont typeface="Anaheim"/>
              <a:buChar char="■"/>
              <a:defRPr/>
            </a:lvl6pPr>
            <a:lvl7pPr lvl="6" rtl="0">
              <a:spcBef>
                <a:spcPts val="0"/>
              </a:spcBef>
              <a:spcAft>
                <a:spcPts val="0"/>
              </a:spcAft>
              <a:buClr>
                <a:schemeClr val="lt1"/>
              </a:buClr>
              <a:buSzPts val="1000"/>
              <a:buFont typeface="Anaheim"/>
              <a:buChar char="●"/>
              <a:defRPr/>
            </a:lvl7pPr>
            <a:lvl8pPr lvl="7" rtl="0">
              <a:spcBef>
                <a:spcPts val="0"/>
              </a:spcBef>
              <a:spcAft>
                <a:spcPts val="0"/>
              </a:spcAft>
              <a:buClr>
                <a:schemeClr val="lt1"/>
              </a:buClr>
              <a:buSzPts val="1000"/>
              <a:buFont typeface="Anaheim"/>
              <a:buChar char="○"/>
              <a:defRPr/>
            </a:lvl8pPr>
            <a:lvl9pPr lvl="8" rtl="0">
              <a:spcBef>
                <a:spcPts val="0"/>
              </a:spcBef>
              <a:spcAft>
                <a:spcPts val="0"/>
              </a:spcAft>
              <a:buClr>
                <a:schemeClr val="lt1"/>
              </a:buClr>
              <a:buSzPts val="1000"/>
              <a:buFont typeface="Anaheim"/>
              <a:buChar char="■"/>
              <a:defRPr/>
            </a:lvl9pPr>
          </a:lstStyle>
          <a:p/>
        </p:txBody>
      </p:sp>
      <p:sp>
        <p:nvSpPr>
          <p:cNvPr id="1187" name="Google Shape;1187;p47"/>
          <p:cNvSpPr txBox="1"/>
          <p:nvPr/>
        </p:nvSpPr>
        <p:spPr>
          <a:xfrm>
            <a:off x="2720550" y="3431613"/>
            <a:ext cx="3702900" cy="7926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accent2"/>
                </a:solidFill>
                <a:latin typeface="Manjari"/>
                <a:ea typeface="Manjari"/>
                <a:cs typeface="Manjari"/>
                <a:sym typeface="Manjari"/>
              </a:rPr>
              <a:t>CREDITS: This presentation template was created by </a:t>
            </a:r>
            <a:r>
              <a:rPr b="1" lang="en" sz="1200">
                <a:solidFill>
                  <a:schemeClr val="accent2"/>
                </a:solidFill>
                <a:uFill>
                  <a:noFill/>
                </a:uFill>
                <a:latin typeface="Manjari"/>
                <a:ea typeface="Manjari"/>
                <a:cs typeface="Manjari"/>
                <a:sym typeface="Manjari"/>
                <a:hlinkClick r:id="rId2">
                  <a:extLst>
                    <a:ext uri="{A12FA001-AC4F-418D-AE19-62706E023703}">
                      <ahyp:hlinkClr val="tx"/>
                    </a:ext>
                  </a:extLst>
                </a:hlinkClick>
              </a:rPr>
              <a:t>Slidesgo</a:t>
            </a:r>
            <a:r>
              <a:rPr lang="en" sz="1200">
                <a:solidFill>
                  <a:schemeClr val="accent2"/>
                </a:solidFill>
                <a:latin typeface="Manjari"/>
                <a:ea typeface="Manjari"/>
                <a:cs typeface="Manjari"/>
                <a:sym typeface="Manjari"/>
              </a:rPr>
              <a:t>, including icons by </a:t>
            </a:r>
            <a:r>
              <a:rPr b="1" lang="en" sz="1200">
                <a:solidFill>
                  <a:schemeClr val="accent2"/>
                </a:solidFill>
                <a:uFill>
                  <a:noFill/>
                </a:uFill>
                <a:latin typeface="Manjari"/>
                <a:ea typeface="Manjari"/>
                <a:cs typeface="Manjari"/>
                <a:sym typeface="Manjari"/>
                <a:hlinkClick r:id="rId3">
                  <a:extLst>
                    <a:ext uri="{A12FA001-AC4F-418D-AE19-62706E023703}">
                      <ahyp:hlinkClr val="tx"/>
                    </a:ext>
                  </a:extLst>
                </a:hlinkClick>
              </a:rPr>
              <a:t>Flaticon</a:t>
            </a:r>
            <a:r>
              <a:rPr lang="en" sz="1200">
                <a:solidFill>
                  <a:schemeClr val="accent2"/>
                </a:solidFill>
                <a:latin typeface="Manjari"/>
                <a:ea typeface="Manjari"/>
                <a:cs typeface="Manjari"/>
                <a:sym typeface="Manjari"/>
              </a:rPr>
              <a:t>, infographics &amp; images by </a:t>
            </a:r>
            <a:r>
              <a:rPr b="1" lang="en" sz="1200">
                <a:solidFill>
                  <a:schemeClr val="accent2"/>
                </a:solidFill>
                <a:uFill>
                  <a:noFill/>
                </a:uFill>
                <a:latin typeface="Manjari"/>
                <a:ea typeface="Manjari"/>
                <a:cs typeface="Manjari"/>
                <a:sym typeface="Manjari"/>
                <a:hlinkClick r:id="rId4">
                  <a:extLst>
                    <a:ext uri="{A12FA001-AC4F-418D-AE19-62706E023703}">
                      <ahyp:hlinkClr val="tx"/>
                    </a:ext>
                  </a:extLst>
                </a:hlinkClick>
              </a:rPr>
              <a:t>Freepik</a:t>
            </a:r>
            <a:r>
              <a:rPr lang="en" sz="1200">
                <a:solidFill>
                  <a:schemeClr val="accent2"/>
                </a:solidFill>
                <a:latin typeface="Manjari"/>
                <a:ea typeface="Manjari"/>
                <a:cs typeface="Manjari"/>
                <a:sym typeface="Manjari"/>
              </a:rPr>
              <a:t> </a:t>
            </a:r>
            <a:endParaRPr sz="1200">
              <a:solidFill>
                <a:schemeClr val="accent2"/>
              </a:solidFill>
              <a:latin typeface="Manjari"/>
              <a:ea typeface="Manjari"/>
              <a:cs typeface="Manjari"/>
              <a:sym typeface="Manja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
    <p:spTree>
      <p:nvGrpSpPr>
        <p:cNvPr id="1188" name="Shape 1188"/>
        <p:cNvGrpSpPr/>
        <p:nvPr/>
      </p:nvGrpSpPr>
      <p:grpSpPr>
        <a:xfrm>
          <a:off x="0" y="0"/>
          <a:ext cx="0" cy="0"/>
          <a:chOff x="0" y="0"/>
          <a:chExt cx="0" cy="0"/>
        </a:xfrm>
      </p:grpSpPr>
      <p:sp>
        <p:nvSpPr>
          <p:cNvPr id="1189" name="Google Shape;1189;p48"/>
          <p:cNvSpPr/>
          <p:nvPr/>
        </p:nvSpPr>
        <p:spPr>
          <a:xfrm flipH="1" rot="288678">
            <a:off x="-1270417" y="553336"/>
            <a:ext cx="4658411" cy="4765187"/>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1334050" y="1127073"/>
            <a:ext cx="1522302" cy="1342795"/>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 name="Google Shape;1191;p48"/>
          <p:cNvGrpSpPr/>
          <p:nvPr/>
        </p:nvGrpSpPr>
        <p:grpSpPr>
          <a:xfrm>
            <a:off x="5119018" y="713081"/>
            <a:ext cx="2270935" cy="2260334"/>
            <a:chOff x="6762468" y="1386456"/>
            <a:chExt cx="2270935" cy="2260334"/>
          </a:xfrm>
        </p:grpSpPr>
        <p:sp>
          <p:nvSpPr>
            <p:cNvPr id="1192" name="Google Shape;1192;p48"/>
            <p:cNvSpPr/>
            <p:nvPr/>
          </p:nvSpPr>
          <p:spPr>
            <a:xfrm>
              <a:off x="6762468" y="1386456"/>
              <a:ext cx="2270935" cy="2260292"/>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7236329" y="1587480"/>
              <a:ext cx="12035" cy="935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8"/>
            <p:cNvSpPr/>
            <p:nvPr/>
          </p:nvSpPr>
          <p:spPr>
            <a:xfrm>
              <a:off x="7364144" y="1394464"/>
              <a:ext cx="356781" cy="300882"/>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8"/>
            <p:cNvSpPr/>
            <p:nvPr/>
          </p:nvSpPr>
          <p:spPr>
            <a:xfrm>
              <a:off x="7836713" y="1386456"/>
              <a:ext cx="358124" cy="308889"/>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8"/>
            <p:cNvSpPr/>
            <p:nvPr/>
          </p:nvSpPr>
          <p:spPr>
            <a:xfrm>
              <a:off x="8310574" y="1516908"/>
              <a:ext cx="135819" cy="79920"/>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8"/>
            <p:cNvSpPr/>
            <p:nvPr/>
          </p:nvSpPr>
          <p:spPr>
            <a:xfrm>
              <a:off x="8484940" y="1543565"/>
              <a:ext cx="8057" cy="151784"/>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8"/>
            <p:cNvSpPr/>
            <p:nvPr/>
          </p:nvSpPr>
          <p:spPr>
            <a:xfrm>
              <a:off x="6838311" y="2099984"/>
              <a:ext cx="2735" cy="537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8"/>
            <p:cNvSpPr/>
            <p:nvPr/>
          </p:nvSpPr>
          <p:spPr>
            <a:xfrm>
              <a:off x="7012727" y="1801781"/>
              <a:ext cx="2686" cy="273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8"/>
            <p:cNvSpPr/>
            <p:nvPr/>
          </p:nvSpPr>
          <p:spPr>
            <a:xfrm>
              <a:off x="6912862" y="1942876"/>
              <a:ext cx="102548" cy="63956"/>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8"/>
            <p:cNvSpPr/>
            <p:nvPr/>
          </p:nvSpPr>
          <p:spPr>
            <a:xfrm>
              <a:off x="7131192" y="1696645"/>
              <a:ext cx="356781" cy="408702"/>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8"/>
            <p:cNvSpPr/>
            <p:nvPr/>
          </p:nvSpPr>
          <p:spPr>
            <a:xfrm>
              <a:off x="7603761" y="1696645"/>
              <a:ext cx="358124" cy="40735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8"/>
            <p:cNvSpPr/>
            <p:nvPr/>
          </p:nvSpPr>
          <p:spPr>
            <a:xfrm>
              <a:off x="8077622" y="1696645"/>
              <a:ext cx="356781" cy="40735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8"/>
            <p:cNvSpPr/>
            <p:nvPr/>
          </p:nvSpPr>
          <p:spPr>
            <a:xfrm>
              <a:off x="8550190" y="1736581"/>
              <a:ext cx="356781" cy="367424"/>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8"/>
            <p:cNvSpPr/>
            <p:nvPr/>
          </p:nvSpPr>
          <p:spPr>
            <a:xfrm>
              <a:off x="6891576" y="2115948"/>
              <a:ext cx="356781" cy="40735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8"/>
            <p:cNvSpPr/>
            <p:nvPr/>
          </p:nvSpPr>
          <p:spPr>
            <a:xfrm>
              <a:off x="7364144" y="2115948"/>
              <a:ext cx="356781" cy="40735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8"/>
            <p:cNvSpPr/>
            <p:nvPr/>
          </p:nvSpPr>
          <p:spPr>
            <a:xfrm>
              <a:off x="7836713" y="2115948"/>
              <a:ext cx="358124" cy="40735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8"/>
            <p:cNvSpPr/>
            <p:nvPr/>
          </p:nvSpPr>
          <p:spPr>
            <a:xfrm>
              <a:off x="8310574" y="2114606"/>
              <a:ext cx="356781" cy="408702"/>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8"/>
            <p:cNvSpPr/>
            <p:nvPr/>
          </p:nvSpPr>
          <p:spPr>
            <a:xfrm>
              <a:off x="8783142" y="2114606"/>
              <a:ext cx="239661" cy="408702"/>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8"/>
            <p:cNvSpPr/>
            <p:nvPr/>
          </p:nvSpPr>
          <p:spPr>
            <a:xfrm>
              <a:off x="6773111" y="2511280"/>
              <a:ext cx="242297" cy="40735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8"/>
            <p:cNvSpPr/>
            <p:nvPr/>
          </p:nvSpPr>
          <p:spPr>
            <a:xfrm>
              <a:off x="7131192" y="2511280"/>
              <a:ext cx="356781" cy="40735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8"/>
            <p:cNvSpPr/>
            <p:nvPr/>
          </p:nvSpPr>
          <p:spPr>
            <a:xfrm>
              <a:off x="7603761" y="2511280"/>
              <a:ext cx="358124" cy="40735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8"/>
            <p:cNvSpPr/>
            <p:nvPr/>
          </p:nvSpPr>
          <p:spPr>
            <a:xfrm>
              <a:off x="8077622" y="2511280"/>
              <a:ext cx="356781" cy="40735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8"/>
            <p:cNvSpPr/>
            <p:nvPr/>
          </p:nvSpPr>
          <p:spPr>
            <a:xfrm>
              <a:off x="8550190" y="2511280"/>
              <a:ext cx="356781" cy="40735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8"/>
            <p:cNvSpPr/>
            <p:nvPr/>
          </p:nvSpPr>
          <p:spPr>
            <a:xfrm>
              <a:off x="6891576" y="2934613"/>
              <a:ext cx="356781" cy="363445"/>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8"/>
            <p:cNvSpPr/>
            <p:nvPr/>
          </p:nvSpPr>
          <p:spPr>
            <a:xfrm>
              <a:off x="7364144" y="2934613"/>
              <a:ext cx="356781" cy="40735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8"/>
            <p:cNvSpPr/>
            <p:nvPr/>
          </p:nvSpPr>
          <p:spPr>
            <a:xfrm>
              <a:off x="7836713" y="2934613"/>
              <a:ext cx="358124" cy="40735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8"/>
            <p:cNvSpPr/>
            <p:nvPr/>
          </p:nvSpPr>
          <p:spPr>
            <a:xfrm>
              <a:off x="8310574" y="2934613"/>
              <a:ext cx="356781" cy="40735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8"/>
            <p:cNvSpPr/>
            <p:nvPr/>
          </p:nvSpPr>
          <p:spPr>
            <a:xfrm>
              <a:off x="8783142" y="3033085"/>
              <a:ext cx="97227" cy="6127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8"/>
            <p:cNvSpPr/>
            <p:nvPr/>
          </p:nvSpPr>
          <p:spPr>
            <a:xfrm>
              <a:off x="7345494" y="3428467"/>
              <a:ext cx="142484" cy="85242"/>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8"/>
            <p:cNvSpPr/>
            <p:nvPr/>
          </p:nvSpPr>
          <p:spPr>
            <a:xfrm>
              <a:off x="7305558" y="3329945"/>
              <a:ext cx="8057" cy="161133"/>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8"/>
            <p:cNvSpPr/>
            <p:nvPr/>
          </p:nvSpPr>
          <p:spPr>
            <a:xfrm>
              <a:off x="7603761" y="3329945"/>
              <a:ext cx="358124" cy="316846"/>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8"/>
            <p:cNvSpPr/>
            <p:nvPr/>
          </p:nvSpPr>
          <p:spPr>
            <a:xfrm>
              <a:off x="8077622" y="3329945"/>
              <a:ext cx="356781" cy="307546"/>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8"/>
            <p:cNvSpPr/>
            <p:nvPr/>
          </p:nvSpPr>
          <p:spPr>
            <a:xfrm>
              <a:off x="8550190" y="3428467"/>
              <a:ext cx="16014" cy="12035"/>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 name="Google Shape;1225;p48"/>
          <p:cNvSpPr/>
          <p:nvPr/>
        </p:nvSpPr>
        <p:spPr>
          <a:xfrm flipH="1" rot="-1848056">
            <a:off x="7756025" y="2517986"/>
            <a:ext cx="1938888" cy="3305698"/>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
    <p:spTree>
      <p:nvGrpSpPr>
        <p:cNvPr id="1226" name="Shape 1226"/>
        <p:cNvGrpSpPr/>
        <p:nvPr/>
      </p:nvGrpSpPr>
      <p:grpSpPr>
        <a:xfrm>
          <a:off x="0" y="0"/>
          <a:ext cx="0" cy="0"/>
          <a:chOff x="0" y="0"/>
          <a:chExt cx="0" cy="0"/>
        </a:xfrm>
      </p:grpSpPr>
      <p:grpSp>
        <p:nvGrpSpPr>
          <p:cNvPr id="1227" name="Google Shape;1227;p49"/>
          <p:cNvGrpSpPr/>
          <p:nvPr/>
        </p:nvGrpSpPr>
        <p:grpSpPr>
          <a:xfrm>
            <a:off x="5" y="-80449"/>
            <a:ext cx="2277317" cy="5304377"/>
            <a:chOff x="224725" y="566950"/>
            <a:chExt cx="1850875" cy="4311100"/>
          </a:xfrm>
        </p:grpSpPr>
        <p:sp>
          <p:nvSpPr>
            <p:cNvPr id="1228" name="Google Shape;1228;p49"/>
            <p:cNvSpPr/>
            <p:nvPr/>
          </p:nvSpPr>
          <p:spPr>
            <a:xfrm>
              <a:off x="1914975" y="566950"/>
              <a:ext cx="160625" cy="2033000"/>
            </a:xfrm>
            <a:custGeom>
              <a:rect b="b" l="l" r="r" t="t"/>
              <a:pathLst>
                <a:path extrusionOk="0" h="81320" w="6425">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9"/>
            <p:cNvSpPr/>
            <p:nvPr/>
          </p:nvSpPr>
          <p:spPr>
            <a:xfrm>
              <a:off x="1761075" y="818875"/>
              <a:ext cx="160625" cy="2032875"/>
            </a:xfrm>
            <a:custGeom>
              <a:rect b="b" l="l" r="r" t="t"/>
              <a:pathLst>
                <a:path extrusionOk="0" h="81315" w="6425">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9"/>
            <p:cNvSpPr/>
            <p:nvPr/>
          </p:nvSpPr>
          <p:spPr>
            <a:xfrm>
              <a:off x="1607850" y="566950"/>
              <a:ext cx="159950" cy="2033000"/>
            </a:xfrm>
            <a:custGeom>
              <a:rect b="b" l="l" r="r" t="t"/>
              <a:pathLst>
                <a:path extrusionOk="0" h="81320" w="6398">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9"/>
            <p:cNvSpPr/>
            <p:nvPr/>
          </p:nvSpPr>
          <p:spPr>
            <a:xfrm>
              <a:off x="1453950" y="818875"/>
              <a:ext cx="160600" cy="2032875"/>
            </a:xfrm>
            <a:custGeom>
              <a:rect b="b" l="l" r="r" t="t"/>
              <a:pathLst>
                <a:path extrusionOk="0" h="81315" w="6424">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9"/>
            <p:cNvSpPr/>
            <p:nvPr/>
          </p:nvSpPr>
          <p:spPr>
            <a:xfrm>
              <a:off x="1300050" y="566950"/>
              <a:ext cx="160600" cy="2033000"/>
            </a:xfrm>
            <a:custGeom>
              <a:rect b="b" l="l" r="r" t="t"/>
              <a:pathLst>
                <a:path extrusionOk="0" h="81320" w="6424">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9"/>
            <p:cNvSpPr/>
            <p:nvPr/>
          </p:nvSpPr>
          <p:spPr>
            <a:xfrm>
              <a:off x="1146800" y="818875"/>
              <a:ext cx="159950" cy="2032875"/>
            </a:xfrm>
            <a:custGeom>
              <a:rect b="b" l="l" r="r" t="t"/>
              <a:pathLst>
                <a:path extrusionOk="0" h="81315" w="6398">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9"/>
            <p:cNvSpPr/>
            <p:nvPr/>
          </p:nvSpPr>
          <p:spPr>
            <a:xfrm>
              <a:off x="992900" y="566950"/>
              <a:ext cx="160625" cy="2033000"/>
            </a:xfrm>
            <a:custGeom>
              <a:rect b="b" l="l" r="r" t="t"/>
              <a:pathLst>
                <a:path extrusionOk="0" h="81320" w="6425">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9"/>
            <p:cNvSpPr/>
            <p:nvPr/>
          </p:nvSpPr>
          <p:spPr>
            <a:xfrm>
              <a:off x="839675" y="818875"/>
              <a:ext cx="159950" cy="2032875"/>
            </a:xfrm>
            <a:custGeom>
              <a:rect b="b" l="l" r="r" t="t"/>
              <a:pathLst>
                <a:path extrusionOk="0" h="81315" w="6398">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9"/>
            <p:cNvSpPr/>
            <p:nvPr/>
          </p:nvSpPr>
          <p:spPr>
            <a:xfrm>
              <a:off x="685775" y="566950"/>
              <a:ext cx="159950" cy="2033000"/>
            </a:xfrm>
            <a:custGeom>
              <a:rect b="b" l="l" r="r" t="t"/>
              <a:pathLst>
                <a:path extrusionOk="0" h="81320" w="6398">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9"/>
            <p:cNvSpPr/>
            <p:nvPr/>
          </p:nvSpPr>
          <p:spPr>
            <a:xfrm>
              <a:off x="531875" y="818875"/>
              <a:ext cx="160600" cy="2032875"/>
            </a:xfrm>
            <a:custGeom>
              <a:rect b="b" l="l" r="r" t="t"/>
              <a:pathLst>
                <a:path extrusionOk="0" h="81315" w="6424">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9"/>
            <p:cNvSpPr/>
            <p:nvPr/>
          </p:nvSpPr>
          <p:spPr>
            <a:xfrm>
              <a:off x="378625" y="566950"/>
              <a:ext cx="159950" cy="2033000"/>
            </a:xfrm>
            <a:custGeom>
              <a:rect b="b" l="l" r="r" t="t"/>
              <a:pathLst>
                <a:path extrusionOk="0" h="81320" w="6398">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9"/>
            <p:cNvSpPr/>
            <p:nvPr/>
          </p:nvSpPr>
          <p:spPr>
            <a:xfrm>
              <a:off x="224725" y="818875"/>
              <a:ext cx="159950" cy="2032875"/>
            </a:xfrm>
            <a:custGeom>
              <a:rect b="b" l="l" r="r" t="t"/>
              <a:pathLst>
                <a:path extrusionOk="0" h="81315" w="6398">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9"/>
            <p:cNvSpPr/>
            <p:nvPr/>
          </p:nvSpPr>
          <p:spPr>
            <a:xfrm>
              <a:off x="1914975" y="2593575"/>
              <a:ext cx="160625" cy="2032875"/>
            </a:xfrm>
            <a:custGeom>
              <a:rect b="b" l="l" r="r" t="t"/>
              <a:pathLst>
                <a:path extrusionOk="0" h="81315" w="6425">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9"/>
            <p:cNvSpPr/>
            <p:nvPr/>
          </p:nvSpPr>
          <p:spPr>
            <a:xfrm>
              <a:off x="1761075" y="2845375"/>
              <a:ext cx="160625" cy="2032675"/>
            </a:xfrm>
            <a:custGeom>
              <a:rect b="b" l="l" r="r" t="t"/>
              <a:pathLst>
                <a:path extrusionOk="0" h="81307" w="6425">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9"/>
            <p:cNvSpPr/>
            <p:nvPr/>
          </p:nvSpPr>
          <p:spPr>
            <a:xfrm>
              <a:off x="1607850" y="2593575"/>
              <a:ext cx="159950" cy="2032875"/>
            </a:xfrm>
            <a:custGeom>
              <a:rect b="b" l="l" r="r" t="t"/>
              <a:pathLst>
                <a:path extrusionOk="0" h="81315" w="6398">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9"/>
            <p:cNvSpPr/>
            <p:nvPr/>
          </p:nvSpPr>
          <p:spPr>
            <a:xfrm>
              <a:off x="1453950" y="2845375"/>
              <a:ext cx="160600" cy="2032675"/>
            </a:xfrm>
            <a:custGeom>
              <a:rect b="b" l="l" r="r" t="t"/>
              <a:pathLst>
                <a:path extrusionOk="0" h="81307" w="6424">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9"/>
            <p:cNvSpPr/>
            <p:nvPr/>
          </p:nvSpPr>
          <p:spPr>
            <a:xfrm>
              <a:off x="1300050" y="2593575"/>
              <a:ext cx="160600" cy="2032875"/>
            </a:xfrm>
            <a:custGeom>
              <a:rect b="b" l="l" r="r" t="t"/>
              <a:pathLst>
                <a:path extrusionOk="0" h="81315" w="6424">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9"/>
            <p:cNvSpPr/>
            <p:nvPr/>
          </p:nvSpPr>
          <p:spPr>
            <a:xfrm>
              <a:off x="1146800" y="2845375"/>
              <a:ext cx="159950" cy="2032675"/>
            </a:xfrm>
            <a:custGeom>
              <a:rect b="b" l="l" r="r" t="t"/>
              <a:pathLst>
                <a:path extrusionOk="0" h="81307" w="6398">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9"/>
            <p:cNvSpPr/>
            <p:nvPr/>
          </p:nvSpPr>
          <p:spPr>
            <a:xfrm>
              <a:off x="992900" y="2593575"/>
              <a:ext cx="160625" cy="2032875"/>
            </a:xfrm>
            <a:custGeom>
              <a:rect b="b" l="l" r="r" t="t"/>
              <a:pathLst>
                <a:path extrusionOk="0" h="81315" w="6425">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9"/>
            <p:cNvSpPr/>
            <p:nvPr/>
          </p:nvSpPr>
          <p:spPr>
            <a:xfrm>
              <a:off x="839675" y="2845375"/>
              <a:ext cx="159950" cy="2032675"/>
            </a:xfrm>
            <a:custGeom>
              <a:rect b="b" l="l" r="r" t="t"/>
              <a:pathLst>
                <a:path extrusionOk="0" h="81307" w="6398">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9"/>
            <p:cNvSpPr/>
            <p:nvPr/>
          </p:nvSpPr>
          <p:spPr>
            <a:xfrm>
              <a:off x="685775" y="2593575"/>
              <a:ext cx="159950" cy="2032875"/>
            </a:xfrm>
            <a:custGeom>
              <a:rect b="b" l="l" r="r" t="t"/>
              <a:pathLst>
                <a:path extrusionOk="0" h="81315" w="6398">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9"/>
            <p:cNvSpPr/>
            <p:nvPr/>
          </p:nvSpPr>
          <p:spPr>
            <a:xfrm>
              <a:off x="531875" y="2845375"/>
              <a:ext cx="160600" cy="2032675"/>
            </a:xfrm>
            <a:custGeom>
              <a:rect b="b" l="l" r="r" t="t"/>
              <a:pathLst>
                <a:path extrusionOk="0" h="81307" w="6424">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9"/>
            <p:cNvSpPr/>
            <p:nvPr/>
          </p:nvSpPr>
          <p:spPr>
            <a:xfrm>
              <a:off x="378625" y="2593575"/>
              <a:ext cx="159950" cy="2032875"/>
            </a:xfrm>
            <a:custGeom>
              <a:rect b="b" l="l" r="r" t="t"/>
              <a:pathLst>
                <a:path extrusionOk="0" h="81315" w="6398">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9"/>
            <p:cNvSpPr/>
            <p:nvPr/>
          </p:nvSpPr>
          <p:spPr>
            <a:xfrm>
              <a:off x="224725" y="2845375"/>
              <a:ext cx="159950" cy="2032675"/>
            </a:xfrm>
            <a:custGeom>
              <a:rect b="b" l="l" r="r" t="t"/>
              <a:pathLst>
                <a:path extrusionOk="0" h="81307" w="6398">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2" name="Google Shape;1252;p49"/>
          <p:cNvSpPr/>
          <p:nvPr/>
        </p:nvSpPr>
        <p:spPr>
          <a:xfrm flipH="1" rot="-3415034">
            <a:off x="5349941" y="647072"/>
            <a:ext cx="4814608" cy="4095305"/>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9"/>
          <p:cNvSpPr/>
          <p:nvPr/>
        </p:nvSpPr>
        <p:spPr>
          <a:xfrm rot="1379372">
            <a:off x="5149944" y="2281365"/>
            <a:ext cx="1343009" cy="1754062"/>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9"/>
          <p:cNvSpPr/>
          <p:nvPr/>
        </p:nvSpPr>
        <p:spPr>
          <a:xfrm>
            <a:off x="-767475" y="502200"/>
            <a:ext cx="2264661" cy="1997587"/>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4">
    <p:spTree>
      <p:nvGrpSpPr>
        <p:cNvPr id="1255" name="Shape 1255"/>
        <p:cNvGrpSpPr/>
        <p:nvPr/>
      </p:nvGrpSpPr>
      <p:grpSpPr>
        <a:xfrm>
          <a:off x="0" y="0"/>
          <a:ext cx="0" cy="0"/>
          <a:chOff x="0" y="0"/>
          <a:chExt cx="0" cy="0"/>
        </a:xfrm>
      </p:grpSpPr>
      <p:grpSp>
        <p:nvGrpSpPr>
          <p:cNvPr id="1256" name="Google Shape;1256;p50"/>
          <p:cNvGrpSpPr/>
          <p:nvPr/>
        </p:nvGrpSpPr>
        <p:grpSpPr>
          <a:xfrm rot="-4412986">
            <a:off x="6233427" y="1978854"/>
            <a:ext cx="2523466" cy="2406919"/>
            <a:chOff x="616550" y="744600"/>
            <a:chExt cx="936200" cy="893025"/>
          </a:xfrm>
        </p:grpSpPr>
        <p:sp>
          <p:nvSpPr>
            <p:cNvPr id="1257" name="Google Shape;1257;p50"/>
            <p:cNvSpPr/>
            <p:nvPr/>
          </p:nvSpPr>
          <p:spPr>
            <a:xfrm>
              <a:off x="616550" y="744600"/>
              <a:ext cx="936200" cy="893025"/>
            </a:xfrm>
            <a:custGeom>
              <a:rect b="b" l="l" r="r" t="t"/>
              <a:pathLst>
                <a:path extrusionOk="0" h="35721" w="37448">
                  <a:moveTo>
                    <a:pt x="21003" y="1"/>
                  </a:moveTo>
                  <a:cubicBezTo>
                    <a:pt x="20950" y="1"/>
                    <a:pt x="20897" y="16"/>
                    <a:pt x="20852" y="46"/>
                  </a:cubicBezTo>
                  <a:lnTo>
                    <a:pt x="18177" y="2356"/>
                  </a:lnTo>
                  <a:cubicBezTo>
                    <a:pt x="18177" y="2356"/>
                    <a:pt x="18146" y="2387"/>
                    <a:pt x="18146" y="2387"/>
                  </a:cubicBezTo>
                  <a:lnTo>
                    <a:pt x="91" y="26946"/>
                  </a:lnTo>
                  <a:cubicBezTo>
                    <a:pt x="0" y="27068"/>
                    <a:pt x="61" y="27220"/>
                    <a:pt x="182" y="27281"/>
                  </a:cubicBezTo>
                  <a:lnTo>
                    <a:pt x="2523" y="28436"/>
                  </a:lnTo>
                  <a:lnTo>
                    <a:pt x="15654" y="35700"/>
                  </a:lnTo>
                  <a:cubicBezTo>
                    <a:pt x="15692" y="35713"/>
                    <a:pt x="15735" y="35720"/>
                    <a:pt x="15776" y="35720"/>
                  </a:cubicBezTo>
                  <a:cubicBezTo>
                    <a:pt x="15835" y="35720"/>
                    <a:pt x="15892" y="35705"/>
                    <a:pt x="15927" y="35670"/>
                  </a:cubicBezTo>
                  <a:cubicBezTo>
                    <a:pt x="16657" y="35092"/>
                    <a:pt x="20274" y="32083"/>
                    <a:pt x="25320" y="27433"/>
                  </a:cubicBezTo>
                  <a:cubicBezTo>
                    <a:pt x="30730" y="22417"/>
                    <a:pt x="37204" y="14666"/>
                    <a:pt x="37204" y="14666"/>
                  </a:cubicBezTo>
                  <a:cubicBezTo>
                    <a:pt x="37448" y="14454"/>
                    <a:pt x="37448" y="14089"/>
                    <a:pt x="37204" y="13876"/>
                  </a:cubicBezTo>
                  <a:cubicBezTo>
                    <a:pt x="36779" y="13451"/>
                    <a:pt x="35867" y="12600"/>
                    <a:pt x="34286" y="11171"/>
                  </a:cubicBezTo>
                  <a:cubicBezTo>
                    <a:pt x="31824" y="9013"/>
                    <a:pt x="22493" y="1171"/>
                    <a:pt x="21155" y="46"/>
                  </a:cubicBezTo>
                  <a:cubicBezTo>
                    <a:pt x="21110" y="16"/>
                    <a:pt x="21057" y="1"/>
                    <a:pt x="2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0"/>
            <p:cNvSpPr/>
            <p:nvPr/>
          </p:nvSpPr>
          <p:spPr>
            <a:xfrm>
              <a:off x="1118825" y="951075"/>
              <a:ext cx="191525" cy="163425"/>
            </a:xfrm>
            <a:custGeom>
              <a:rect b="b" l="l" r="r" t="t"/>
              <a:pathLst>
                <a:path extrusionOk="0" h="6537" w="7661">
                  <a:moveTo>
                    <a:pt x="426" y="0"/>
                  </a:moveTo>
                  <a:cubicBezTo>
                    <a:pt x="317" y="0"/>
                    <a:pt x="206" y="46"/>
                    <a:pt x="122" y="146"/>
                  </a:cubicBezTo>
                  <a:cubicBezTo>
                    <a:pt x="1" y="298"/>
                    <a:pt x="31" y="541"/>
                    <a:pt x="183" y="663"/>
                  </a:cubicBezTo>
                  <a:lnTo>
                    <a:pt x="6992" y="6468"/>
                  </a:lnTo>
                  <a:cubicBezTo>
                    <a:pt x="7052" y="6499"/>
                    <a:pt x="7144" y="6529"/>
                    <a:pt x="7235" y="6529"/>
                  </a:cubicBezTo>
                  <a:cubicBezTo>
                    <a:pt x="7251" y="6534"/>
                    <a:pt x="7268" y="6537"/>
                    <a:pt x="7286" y="6537"/>
                  </a:cubicBezTo>
                  <a:cubicBezTo>
                    <a:pt x="7368" y="6537"/>
                    <a:pt x="7464" y="6483"/>
                    <a:pt x="7539" y="6407"/>
                  </a:cubicBezTo>
                  <a:cubicBezTo>
                    <a:pt x="7660" y="6255"/>
                    <a:pt x="7630" y="6012"/>
                    <a:pt x="7478" y="5860"/>
                  </a:cubicBezTo>
                  <a:lnTo>
                    <a:pt x="669" y="85"/>
                  </a:lnTo>
                  <a:cubicBezTo>
                    <a:pt x="601" y="31"/>
                    <a:pt x="514" y="0"/>
                    <a:pt x="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0"/>
            <p:cNvSpPr/>
            <p:nvPr/>
          </p:nvSpPr>
          <p:spPr>
            <a:xfrm>
              <a:off x="1078550" y="994400"/>
              <a:ext cx="190750" cy="164750"/>
            </a:xfrm>
            <a:custGeom>
              <a:rect b="b" l="l" r="r" t="t"/>
              <a:pathLst>
                <a:path extrusionOk="0" h="6590" w="7630">
                  <a:moveTo>
                    <a:pt x="413" y="0"/>
                  </a:moveTo>
                  <a:cubicBezTo>
                    <a:pt x="308" y="0"/>
                    <a:pt x="206" y="45"/>
                    <a:pt x="122" y="146"/>
                  </a:cubicBezTo>
                  <a:cubicBezTo>
                    <a:pt x="1" y="298"/>
                    <a:pt x="1" y="541"/>
                    <a:pt x="153" y="662"/>
                  </a:cubicBezTo>
                  <a:lnTo>
                    <a:pt x="6931" y="6498"/>
                  </a:lnTo>
                  <a:cubicBezTo>
                    <a:pt x="7022" y="6559"/>
                    <a:pt x="7113" y="6589"/>
                    <a:pt x="7174" y="6589"/>
                  </a:cubicBezTo>
                  <a:cubicBezTo>
                    <a:pt x="7296" y="6589"/>
                    <a:pt x="7417" y="6529"/>
                    <a:pt x="7478" y="6437"/>
                  </a:cubicBezTo>
                  <a:cubicBezTo>
                    <a:pt x="7630" y="6285"/>
                    <a:pt x="7600" y="6042"/>
                    <a:pt x="7448" y="5921"/>
                  </a:cubicBezTo>
                  <a:lnTo>
                    <a:pt x="669" y="85"/>
                  </a:lnTo>
                  <a:cubicBezTo>
                    <a:pt x="587" y="30"/>
                    <a:pt x="499" y="0"/>
                    <a:pt x="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0"/>
            <p:cNvSpPr/>
            <p:nvPr/>
          </p:nvSpPr>
          <p:spPr>
            <a:xfrm>
              <a:off x="1041325" y="1033375"/>
              <a:ext cx="196075" cy="159975"/>
            </a:xfrm>
            <a:custGeom>
              <a:rect b="b" l="l" r="r" t="t"/>
              <a:pathLst>
                <a:path extrusionOk="0" h="6399" w="7843">
                  <a:moveTo>
                    <a:pt x="446" y="1"/>
                  </a:moveTo>
                  <a:cubicBezTo>
                    <a:pt x="335" y="1"/>
                    <a:pt x="223" y="48"/>
                    <a:pt x="152" y="137"/>
                  </a:cubicBezTo>
                  <a:cubicBezTo>
                    <a:pt x="0" y="319"/>
                    <a:pt x="31" y="532"/>
                    <a:pt x="213" y="684"/>
                  </a:cubicBezTo>
                  <a:lnTo>
                    <a:pt x="7174" y="6307"/>
                  </a:lnTo>
                  <a:cubicBezTo>
                    <a:pt x="7234" y="6368"/>
                    <a:pt x="7326" y="6398"/>
                    <a:pt x="7386" y="6398"/>
                  </a:cubicBezTo>
                  <a:cubicBezTo>
                    <a:pt x="7508" y="6398"/>
                    <a:pt x="7630" y="6337"/>
                    <a:pt x="7690" y="6246"/>
                  </a:cubicBezTo>
                  <a:cubicBezTo>
                    <a:pt x="7842" y="6094"/>
                    <a:pt x="7812" y="5851"/>
                    <a:pt x="7630" y="5729"/>
                  </a:cubicBezTo>
                  <a:lnTo>
                    <a:pt x="669" y="76"/>
                  </a:lnTo>
                  <a:cubicBezTo>
                    <a:pt x="606" y="25"/>
                    <a:pt x="526"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0"/>
            <p:cNvSpPr/>
            <p:nvPr/>
          </p:nvSpPr>
          <p:spPr>
            <a:xfrm>
              <a:off x="1007125" y="1070750"/>
              <a:ext cx="186950" cy="159825"/>
            </a:xfrm>
            <a:custGeom>
              <a:rect b="b" l="l" r="r" t="t"/>
              <a:pathLst>
                <a:path extrusionOk="0" h="6393" w="7478">
                  <a:moveTo>
                    <a:pt x="413" y="1"/>
                  </a:moveTo>
                  <a:cubicBezTo>
                    <a:pt x="307" y="1"/>
                    <a:pt x="206" y="48"/>
                    <a:pt x="122" y="131"/>
                  </a:cubicBezTo>
                  <a:cubicBezTo>
                    <a:pt x="0" y="283"/>
                    <a:pt x="0" y="526"/>
                    <a:pt x="183" y="678"/>
                  </a:cubicBezTo>
                  <a:lnTo>
                    <a:pt x="6809" y="6301"/>
                  </a:lnTo>
                  <a:cubicBezTo>
                    <a:pt x="6870" y="6362"/>
                    <a:pt x="6961" y="6393"/>
                    <a:pt x="7022" y="6393"/>
                  </a:cubicBezTo>
                  <a:cubicBezTo>
                    <a:pt x="7143" y="6393"/>
                    <a:pt x="7265" y="6362"/>
                    <a:pt x="7326" y="6271"/>
                  </a:cubicBezTo>
                  <a:cubicBezTo>
                    <a:pt x="7478" y="6119"/>
                    <a:pt x="7447" y="5876"/>
                    <a:pt x="7295" y="5724"/>
                  </a:cubicBezTo>
                  <a:lnTo>
                    <a:pt x="669" y="101"/>
                  </a:lnTo>
                  <a:cubicBezTo>
                    <a:pt x="587" y="32"/>
                    <a:pt x="499" y="1"/>
                    <a:pt x="4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50"/>
          <p:cNvGrpSpPr/>
          <p:nvPr/>
        </p:nvGrpSpPr>
        <p:grpSpPr>
          <a:xfrm>
            <a:off x="1326404" y="500540"/>
            <a:ext cx="1830972" cy="1822411"/>
            <a:chOff x="2414491" y="671177"/>
            <a:chExt cx="1830972" cy="1822411"/>
          </a:xfrm>
        </p:grpSpPr>
        <p:sp>
          <p:nvSpPr>
            <p:cNvPr id="1263" name="Google Shape;1263;p50"/>
            <p:cNvSpPr/>
            <p:nvPr/>
          </p:nvSpPr>
          <p:spPr>
            <a:xfrm>
              <a:off x="2414491" y="671177"/>
              <a:ext cx="1830972" cy="1822391"/>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0"/>
            <p:cNvSpPr/>
            <p:nvPr/>
          </p:nvSpPr>
          <p:spPr>
            <a:xfrm>
              <a:off x="2796545" y="833253"/>
              <a:ext cx="9704" cy="7538"/>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0"/>
            <p:cNvSpPr/>
            <p:nvPr/>
          </p:nvSpPr>
          <p:spPr>
            <a:xfrm>
              <a:off x="2899597" y="677633"/>
              <a:ext cx="287659" cy="242590"/>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0"/>
            <p:cNvSpPr/>
            <p:nvPr/>
          </p:nvSpPr>
          <p:spPr>
            <a:xfrm>
              <a:off x="3280608" y="671177"/>
              <a:ext cx="288742" cy="249046"/>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0"/>
            <p:cNvSpPr/>
            <p:nvPr/>
          </p:nvSpPr>
          <p:spPr>
            <a:xfrm>
              <a:off x="3662662" y="776354"/>
              <a:ext cx="109506" cy="64437"/>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0"/>
            <p:cNvSpPr/>
            <p:nvPr/>
          </p:nvSpPr>
          <p:spPr>
            <a:xfrm>
              <a:off x="3803246" y="797847"/>
              <a:ext cx="6496" cy="122378"/>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0"/>
            <p:cNvSpPr/>
            <p:nvPr/>
          </p:nvSpPr>
          <p:spPr>
            <a:xfrm>
              <a:off x="2475641" y="1246463"/>
              <a:ext cx="2205" cy="4331"/>
            </a:xfrm>
            <a:custGeom>
              <a:rect b="b" l="l" r="r" t="t"/>
              <a:pathLst>
                <a:path extrusionOk="0" h="108" w="55">
                  <a:moveTo>
                    <a:pt x="54" y="0"/>
                  </a:moveTo>
                  <a:cubicBezTo>
                    <a:pt x="28" y="27"/>
                    <a:pt x="28" y="54"/>
                    <a:pt x="1" y="107"/>
                  </a:cubicBezTo>
                  <a:lnTo>
                    <a:pt x="54" y="107"/>
                  </a:lnTo>
                  <a:lnTo>
                    <a:pt x="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0"/>
            <p:cNvSpPr/>
            <p:nvPr/>
          </p:nvSpPr>
          <p:spPr>
            <a:xfrm>
              <a:off x="2616265" y="1006036"/>
              <a:ext cx="2165" cy="2205"/>
            </a:xfrm>
            <a:custGeom>
              <a:rect b="b" l="l" r="r" t="t"/>
              <a:pathLst>
                <a:path extrusionOk="0" h="55" w="54">
                  <a:moveTo>
                    <a:pt x="54" y="1"/>
                  </a:moveTo>
                  <a:cubicBezTo>
                    <a:pt x="27" y="27"/>
                    <a:pt x="27" y="27"/>
                    <a:pt x="0" y="54"/>
                  </a:cubicBezTo>
                  <a:lnTo>
                    <a:pt x="54" y="27"/>
                  </a:lnTo>
                  <a:lnTo>
                    <a:pt x="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0"/>
            <p:cNvSpPr/>
            <p:nvPr/>
          </p:nvSpPr>
          <p:spPr>
            <a:xfrm>
              <a:off x="2535748" y="1119794"/>
              <a:ext cx="82681" cy="51565"/>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0"/>
            <p:cNvSpPr/>
            <p:nvPr/>
          </p:nvSpPr>
          <p:spPr>
            <a:xfrm>
              <a:off x="2711778" y="921268"/>
              <a:ext cx="287659" cy="329521"/>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0"/>
            <p:cNvSpPr/>
            <p:nvPr/>
          </p:nvSpPr>
          <p:spPr>
            <a:xfrm>
              <a:off x="3092789" y="921268"/>
              <a:ext cx="288742" cy="32843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0"/>
            <p:cNvSpPr/>
            <p:nvPr/>
          </p:nvSpPr>
          <p:spPr>
            <a:xfrm>
              <a:off x="3474843" y="921268"/>
              <a:ext cx="287659" cy="32843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0"/>
            <p:cNvSpPr/>
            <p:nvPr/>
          </p:nvSpPr>
          <p:spPr>
            <a:xfrm>
              <a:off x="3855854" y="953467"/>
              <a:ext cx="287659" cy="296240"/>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0"/>
            <p:cNvSpPr/>
            <p:nvPr/>
          </p:nvSpPr>
          <p:spPr>
            <a:xfrm>
              <a:off x="2417699" y="1498640"/>
              <a:ext cx="7538" cy="9704"/>
            </a:xfrm>
            <a:custGeom>
              <a:rect b="b" l="l" r="r" t="t"/>
              <a:pathLst>
                <a:path extrusionOk="0" h="242" w="188">
                  <a:moveTo>
                    <a:pt x="1" y="1"/>
                  </a:moveTo>
                  <a:cubicBezTo>
                    <a:pt x="1" y="54"/>
                    <a:pt x="1" y="135"/>
                    <a:pt x="1" y="188"/>
                  </a:cubicBezTo>
                  <a:lnTo>
                    <a:pt x="108" y="242"/>
                  </a:lnTo>
                  <a:lnTo>
                    <a:pt x="188" y="10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0"/>
            <p:cNvSpPr/>
            <p:nvPr/>
          </p:nvSpPr>
          <p:spPr>
            <a:xfrm>
              <a:off x="2518586" y="1259335"/>
              <a:ext cx="287659" cy="32843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0"/>
            <p:cNvSpPr/>
            <p:nvPr/>
          </p:nvSpPr>
          <p:spPr>
            <a:xfrm>
              <a:off x="2899597" y="1259335"/>
              <a:ext cx="287659" cy="32843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0"/>
            <p:cNvSpPr/>
            <p:nvPr/>
          </p:nvSpPr>
          <p:spPr>
            <a:xfrm>
              <a:off x="3280608" y="1259335"/>
              <a:ext cx="288742" cy="32843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0"/>
            <p:cNvSpPr/>
            <p:nvPr/>
          </p:nvSpPr>
          <p:spPr>
            <a:xfrm>
              <a:off x="3662662" y="1258252"/>
              <a:ext cx="287659" cy="329521"/>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0"/>
            <p:cNvSpPr/>
            <p:nvPr/>
          </p:nvSpPr>
          <p:spPr>
            <a:xfrm>
              <a:off x="4043673" y="1258252"/>
              <a:ext cx="193230" cy="329521"/>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0"/>
            <p:cNvSpPr/>
            <p:nvPr/>
          </p:nvSpPr>
          <p:spPr>
            <a:xfrm>
              <a:off x="2423072" y="1578074"/>
              <a:ext cx="195355" cy="32843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0"/>
            <p:cNvSpPr/>
            <p:nvPr/>
          </p:nvSpPr>
          <p:spPr>
            <a:xfrm>
              <a:off x="2711778" y="1578074"/>
              <a:ext cx="287659" cy="32843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0"/>
            <p:cNvSpPr/>
            <p:nvPr/>
          </p:nvSpPr>
          <p:spPr>
            <a:xfrm>
              <a:off x="3092789" y="1578074"/>
              <a:ext cx="288742" cy="32843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0"/>
            <p:cNvSpPr/>
            <p:nvPr/>
          </p:nvSpPr>
          <p:spPr>
            <a:xfrm>
              <a:off x="3474843" y="1578074"/>
              <a:ext cx="287659" cy="32843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0"/>
            <p:cNvSpPr/>
            <p:nvPr/>
          </p:nvSpPr>
          <p:spPr>
            <a:xfrm>
              <a:off x="3855854" y="1578074"/>
              <a:ext cx="287659" cy="32843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0"/>
            <p:cNvSpPr/>
            <p:nvPr/>
          </p:nvSpPr>
          <p:spPr>
            <a:xfrm>
              <a:off x="2518586" y="1919388"/>
              <a:ext cx="287659" cy="293033"/>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0"/>
            <p:cNvSpPr/>
            <p:nvPr/>
          </p:nvSpPr>
          <p:spPr>
            <a:xfrm>
              <a:off x="2899597" y="1919388"/>
              <a:ext cx="287659" cy="32843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0"/>
            <p:cNvSpPr/>
            <p:nvPr/>
          </p:nvSpPr>
          <p:spPr>
            <a:xfrm>
              <a:off x="3280608" y="1919388"/>
              <a:ext cx="288742" cy="32843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0"/>
            <p:cNvSpPr/>
            <p:nvPr/>
          </p:nvSpPr>
          <p:spPr>
            <a:xfrm>
              <a:off x="3662662" y="1919388"/>
              <a:ext cx="287659" cy="32843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0"/>
            <p:cNvSpPr/>
            <p:nvPr/>
          </p:nvSpPr>
          <p:spPr>
            <a:xfrm>
              <a:off x="4043673" y="1998782"/>
              <a:ext cx="78391" cy="49400"/>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0"/>
            <p:cNvSpPr/>
            <p:nvPr/>
          </p:nvSpPr>
          <p:spPr>
            <a:xfrm>
              <a:off x="2884560" y="2317561"/>
              <a:ext cx="114879" cy="68727"/>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0"/>
            <p:cNvSpPr/>
            <p:nvPr/>
          </p:nvSpPr>
          <p:spPr>
            <a:xfrm>
              <a:off x="2852362" y="2238127"/>
              <a:ext cx="6496" cy="129916"/>
            </a:xfrm>
            <a:custGeom>
              <a:rect b="b" l="l" r="r" t="t"/>
              <a:pathLst>
                <a:path extrusionOk="0" h="3240" w="162">
                  <a:moveTo>
                    <a:pt x="1" y="0"/>
                  </a:moveTo>
                  <a:lnTo>
                    <a:pt x="1" y="3132"/>
                  </a:lnTo>
                  <a:cubicBezTo>
                    <a:pt x="54" y="3159"/>
                    <a:pt x="108" y="3212"/>
                    <a:pt x="161" y="3239"/>
                  </a:cubicBezTo>
                  <a:lnTo>
                    <a:pt x="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0"/>
            <p:cNvSpPr/>
            <p:nvPr/>
          </p:nvSpPr>
          <p:spPr>
            <a:xfrm>
              <a:off x="3092789" y="2238127"/>
              <a:ext cx="288742" cy="255461"/>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0"/>
            <p:cNvSpPr/>
            <p:nvPr/>
          </p:nvSpPr>
          <p:spPr>
            <a:xfrm>
              <a:off x="3474843" y="2238127"/>
              <a:ext cx="287659" cy="24796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0"/>
            <p:cNvSpPr/>
            <p:nvPr/>
          </p:nvSpPr>
          <p:spPr>
            <a:xfrm>
              <a:off x="3855854" y="2317561"/>
              <a:ext cx="12911" cy="9704"/>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50"/>
          <p:cNvGrpSpPr/>
          <p:nvPr/>
        </p:nvGrpSpPr>
        <p:grpSpPr>
          <a:xfrm rot="-969610">
            <a:off x="6880585" y="2461943"/>
            <a:ext cx="2217391" cy="2896369"/>
            <a:chOff x="6078061" y="1684347"/>
            <a:chExt cx="1743860" cy="2277840"/>
          </a:xfrm>
        </p:grpSpPr>
        <p:sp>
          <p:nvSpPr>
            <p:cNvPr id="1298" name="Google Shape;1298;p50"/>
            <p:cNvSpPr/>
            <p:nvPr/>
          </p:nvSpPr>
          <p:spPr>
            <a:xfrm>
              <a:off x="7384410" y="1684347"/>
              <a:ext cx="437511" cy="516459"/>
            </a:xfrm>
            <a:custGeom>
              <a:rect b="b" l="l" r="r" t="t"/>
              <a:pathLst>
                <a:path extrusionOk="0" h="10022" w="8490">
                  <a:moveTo>
                    <a:pt x="8405" y="0"/>
                  </a:moveTo>
                  <a:cubicBezTo>
                    <a:pt x="8396" y="0"/>
                    <a:pt x="8390" y="41"/>
                    <a:pt x="8390" y="41"/>
                  </a:cubicBezTo>
                  <a:cubicBezTo>
                    <a:pt x="8390" y="41"/>
                    <a:pt x="6535" y="1439"/>
                    <a:pt x="4043" y="1986"/>
                  </a:cubicBezTo>
                  <a:cubicBezTo>
                    <a:pt x="1551" y="2563"/>
                    <a:pt x="0" y="6636"/>
                    <a:pt x="487" y="8430"/>
                  </a:cubicBezTo>
                  <a:cubicBezTo>
                    <a:pt x="895" y="9870"/>
                    <a:pt x="1871" y="10021"/>
                    <a:pt x="2264" y="10021"/>
                  </a:cubicBezTo>
                  <a:cubicBezTo>
                    <a:pt x="2369" y="10021"/>
                    <a:pt x="2432" y="10010"/>
                    <a:pt x="2432" y="10010"/>
                  </a:cubicBezTo>
                  <a:cubicBezTo>
                    <a:pt x="2432" y="10010"/>
                    <a:pt x="8298" y="8794"/>
                    <a:pt x="8420" y="4053"/>
                  </a:cubicBezTo>
                  <a:cubicBezTo>
                    <a:pt x="8490" y="427"/>
                    <a:pt x="8435" y="0"/>
                    <a:pt x="84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0"/>
            <p:cNvSpPr/>
            <p:nvPr/>
          </p:nvSpPr>
          <p:spPr>
            <a:xfrm>
              <a:off x="6078061" y="2151644"/>
              <a:ext cx="1448939" cy="1810543"/>
            </a:xfrm>
            <a:custGeom>
              <a:rect b="b" l="l" r="r" t="t"/>
              <a:pathLst>
                <a:path extrusionOk="0" h="35134" w="28117">
                  <a:moveTo>
                    <a:pt x="26110" y="0"/>
                  </a:moveTo>
                  <a:cubicBezTo>
                    <a:pt x="26110" y="0"/>
                    <a:pt x="21247" y="3587"/>
                    <a:pt x="16353" y="10213"/>
                  </a:cubicBezTo>
                  <a:cubicBezTo>
                    <a:pt x="11429" y="16839"/>
                    <a:pt x="0" y="34256"/>
                    <a:pt x="1186" y="35107"/>
                  </a:cubicBezTo>
                  <a:cubicBezTo>
                    <a:pt x="1210" y="35125"/>
                    <a:pt x="1241" y="35134"/>
                    <a:pt x="1279" y="35134"/>
                  </a:cubicBezTo>
                  <a:cubicBezTo>
                    <a:pt x="3097" y="35134"/>
                    <a:pt x="20354" y="14791"/>
                    <a:pt x="24195" y="8420"/>
                  </a:cubicBezTo>
                  <a:cubicBezTo>
                    <a:pt x="28116" y="1915"/>
                    <a:pt x="27782" y="942"/>
                    <a:pt x="27782" y="942"/>
                  </a:cubicBezTo>
                  <a:lnTo>
                    <a:pt x="261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 name="Google Shape;1300;p50"/>
          <p:cNvSpPr/>
          <p:nvPr/>
        </p:nvSpPr>
        <p:spPr>
          <a:xfrm rot="5400000">
            <a:off x="-1836150" y="1175258"/>
            <a:ext cx="4913539" cy="3022943"/>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0"/>
          <p:cNvSpPr/>
          <p:nvPr/>
        </p:nvSpPr>
        <p:spPr>
          <a:xfrm rot="-7977683">
            <a:off x="2160949" y="3164250"/>
            <a:ext cx="1554661" cy="1491741"/>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0"/>
          <p:cNvSpPr/>
          <p:nvPr/>
        </p:nvSpPr>
        <p:spPr>
          <a:xfrm flipH="1" rot="4742319">
            <a:off x="6790763" y="-645967"/>
            <a:ext cx="3210858" cy="3197544"/>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6" name="Shape 106"/>
        <p:cNvGrpSpPr/>
        <p:nvPr/>
      </p:nvGrpSpPr>
      <p:grpSpPr>
        <a:xfrm>
          <a:off x="0" y="0"/>
          <a:ext cx="0" cy="0"/>
          <a:chOff x="0" y="0"/>
          <a:chExt cx="0" cy="0"/>
        </a:xfrm>
      </p:grpSpPr>
      <p:sp>
        <p:nvSpPr>
          <p:cNvPr id="107" name="Google Shape;107;p6"/>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5">
    <p:spTree>
      <p:nvGrpSpPr>
        <p:cNvPr id="1303" name="Shape 1303"/>
        <p:cNvGrpSpPr/>
        <p:nvPr/>
      </p:nvGrpSpPr>
      <p:grpSpPr>
        <a:xfrm>
          <a:off x="0" y="0"/>
          <a:ext cx="0" cy="0"/>
          <a:chOff x="0" y="0"/>
          <a:chExt cx="0" cy="0"/>
        </a:xfrm>
      </p:grpSpPr>
      <p:sp>
        <p:nvSpPr>
          <p:cNvPr id="1304" name="Google Shape;1304;p51"/>
          <p:cNvSpPr/>
          <p:nvPr/>
        </p:nvSpPr>
        <p:spPr>
          <a:xfrm flipH="1" rot="288619">
            <a:off x="-1653681" y="1325314"/>
            <a:ext cx="4829256" cy="4097619"/>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1"/>
          <p:cNvSpPr/>
          <p:nvPr/>
        </p:nvSpPr>
        <p:spPr>
          <a:xfrm>
            <a:off x="7777725" y="671438"/>
            <a:ext cx="2264661" cy="1997587"/>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1"/>
          <p:cNvSpPr/>
          <p:nvPr/>
        </p:nvSpPr>
        <p:spPr>
          <a:xfrm rot="8226410">
            <a:off x="757957" y="-908700"/>
            <a:ext cx="1938898" cy="3305715"/>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 name="Google Shape;1307;p51"/>
          <p:cNvGrpSpPr/>
          <p:nvPr/>
        </p:nvGrpSpPr>
        <p:grpSpPr>
          <a:xfrm rot="-3861937">
            <a:off x="6523183" y="1380139"/>
            <a:ext cx="2023570" cy="3313878"/>
            <a:chOff x="5754175" y="3922575"/>
            <a:chExt cx="682400" cy="1117525"/>
          </a:xfrm>
        </p:grpSpPr>
        <p:sp>
          <p:nvSpPr>
            <p:cNvPr id="1308" name="Google Shape;1308;p51"/>
            <p:cNvSpPr/>
            <p:nvPr/>
          </p:nvSpPr>
          <p:spPr>
            <a:xfrm>
              <a:off x="5754175" y="4953250"/>
              <a:ext cx="70700" cy="86850"/>
            </a:xfrm>
            <a:custGeom>
              <a:rect b="b" l="l" r="r" t="t"/>
              <a:pathLst>
                <a:path extrusionOk="0" h="3474" w="2828">
                  <a:moveTo>
                    <a:pt x="1855" y="1"/>
                  </a:moveTo>
                  <a:cubicBezTo>
                    <a:pt x="1855" y="1"/>
                    <a:pt x="0" y="3283"/>
                    <a:pt x="973" y="3466"/>
                  </a:cubicBezTo>
                  <a:cubicBezTo>
                    <a:pt x="1000" y="3471"/>
                    <a:pt x="1027" y="3473"/>
                    <a:pt x="1054" y="3473"/>
                  </a:cubicBezTo>
                  <a:cubicBezTo>
                    <a:pt x="1994" y="3473"/>
                    <a:pt x="2827" y="456"/>
                    <a:pt x="2827" y="456"/>
                  </a:cubicBezTo>
                  <a:lnTo>
                    <a:pt x="185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1"/>
            <p:cNvSpPr/>
            <p:nvPr/>
          </p:nvSpPr>
          <p:spPr>
            <a:xfrm>
              <a:off x="5768600" y="4780750"/>
              <a:ext cx="193050" cy="209925"/>
            </a:xfrm>
            <a:custGeom>
              <a:rect b="b" l="l" r="r" t="t"/>
              <a:pathLst>
                <a:path extrusionOk="0" h="8397" w="7722">
                  <a:moveTo>
                    <a:pt x="1065" y="1"/>
                  </a:moveTo>
                  <a:cubicBezTo>
                    <a:pt x="1065" y="1"/>
                    <a:pt x="1" y="7812"/>
                    <a:pt x="1156" y="8359"/>
                  </a:cubicBezTo>
                  <a:cubicBezTo>
                    <a:pt x="1208" y="8384"/>
                    <a:pt x="1269" y="8396"/>
                    <a:pt x="1338" y="8396"/>
                  </a:cubicBezTo>
                  <a:cubicBezTo>
                    <a:pt x="2789" y="8396"/>
                    <a:pt x="7721" y="3131"/>
                    <a:pt x="7721" y="3131"/>
                  </a:cubicBezTo>
                  <a:lnTo>
                    <a:pt x="10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1"/>
            <p:cNvSpPr/>
            <p:nvPr/>
          </p:nvSpPr>
          <p:spPr>
            <a:xfrm>
              <a:off x="5795200" y="4343050"/>
              <a:ext cx="389100" cy="516000"/>
            </a:xfrm>
            <a:custGeom>
              <a:rect b="b" l="l" r="r" t="t"/>
              <a:pathLst>
                <a:path extrusionOk="0" h="20640" w="15564">
                  <a:moveTo>
                    <a:pt x="8329" y="1"/>
                  </a:moveTo>
                  <a:cubicBezTo>
                    <a:pt x="8329" y="1"/>
                    <a:pt x="7296" y="1399"/>
                    <a:pt x="5715" y="5047"/>
                  </a:cubicBezTo>
                  <a:cubicBezTo>
                    <a:pt x="4104" y="8694"/>
                    <a:pt x="1" y="17509"/>
                    <a:pt x="1" y="17509"/>
                  </a:cubicBezTo>
                  <a:lnTo>
                    <a:pt x="6657" y="20639"/>
                  </a:lnTo>
                  <a:cubicBezTo>
                    <a:pt x="6657" y="20639"/>
                    <a:pt x="7387" y="19728"/>
                    <a:pt x="9636" y="15381"/>
                  </a:cubicBezTo>
                  <a:cubicBezTo>
                    <a:pt x="12281" y="10305"/>
                    <a:pt x="15563" y="3010"/>
                    <a:pt x="15563" y="3010"/>
                  </a:cubicBezTo>
                  <a:lnTo>
                    <a:pt x="83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1"/>
            <p:cNvSpPr/>
            <p:nvPr/>
          </p:nvSpPr>
          <p:spPr>
            <a:xfrm>
              <a:off x="6003425" y="3922575"/>
              <a:ext cx="433150" cy="579525"/>
            </a:xfrm>
            <a:custGeom>
              <a:rect b="b" l="l" r="r" t="t"/>
              <a:pathLst>
                <a:path extrusionOk="0" h="23181" w="17326">
                  <a:moveTo>
                    <a:pt x="11816" y="1"/>
                  </a:moveTo>
                  <a:cubicBezTo>
                    <a:pt x="10345" y="1"/>
                    <a:pt x="8903" y="821"/>
                    <a:pt x="8085" y="2200"/>
                  </a:cubicBezTo>
                  <a:cubicBezTo>
                    <a:pt x="6535" y="4814"/>
                    <a:pt x="0" y="16820"/>
                    <a:pt x="0" y="16820"/>
                  </a:cubicBezTo>
                  <a:lnTo>
                    <a:pt x="7234" y="19829"/>
                  </a:lnTo>
                  <a:cubicBezTo>
                    <a:pt x="7234" y="19829"/>
                    <a:pt x="13515" y="6181"/>
                    <a:pt x="13978" y="6181"/>
                  </a:cubicBezTo>
                  <a:cubicBezTo>
                    <a:pt x="13979" y="6181"/>
                    <a:pt x="13981" y="6181"/>
                    <a:pt x="13982" y="6181"/>
                  </a:cubicBezTo>
                  <a:cubicBezTo>
                    <a:pt x="14469" y="6273"/>
                    <a:pt x="8237" y="17276"/>
                    <a:pt x="8481" y="20619"/>
                  </a:cubicBezTo>
                  <a:cubicBezTo>
                    <a:pt x="8589" y="22468"/>
                    <a:pt x="9616" y="23180"/>
                    <a:pt x="10214" y="23180"/>
                  </a:cubicBezTo>
                  <a:cubicBezTo>
                    <a:pt x="10451" y="23180"/>
                    <a:pt x="10621" y="23068"/>
                    <a:pt x="10639" y="22869"/>
                  </a:cubicBezTo>
                  <a:cubicBezTo>
                    <a:pt x="10730" y="22109"/>
                    <a:pt x="8845" y="21835"/>
                    <a:pt x="9757" y="19130"/>
                  </a:cubicBezTo>
                  <a:cubicBezTo>
                    <a:pt x="12493" y="10802"/>
                    <a:pt x="17326" y="5300"/>
                    <a:pt x="15411" y="2169"/>
                  </a:cubicBezTo>
                  <a:cubicBezTo>
                    <a:pt x="14477" y="660"/>
                    <a:pt x="13135" y="1"/>
                    <a:pt x="118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8" name="Shape 108"/>
        <p:cNvGrpSpPr/>
        <p:nvPr/>
      </p:nvGrpSpPr>
      <p:grpSpPr>
        <a:xfrm>
          <a:off x="0" y="0"/>
          <a:ext cx="0" cy="0"/>
          <a:chOff x="0" y="0"/>
          <a:chExt cx="0" cy="0"/>
        </a:xfrm>
      </p:grpSpPr>
      <p:sp>
        <p:nvSpPr>
          <p:cNvPr id="109" name="Google Shape;109;p7"/>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lvl1pPr lvl="0" algn="ctr">
              <a:spcBef>
                <a:spcPts val="0"/>
              </a:spcBef>
              <a:spcAft>
                <a:spcPts val="0"/>
              </a:spcAft>
              <a:buSzPts val="2400"/>
              <a:buNone/>
              <a:defRPr>
                <a:solidFill>
                  <a:schemeClr val="accen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0" name="Google Shape;110;p7"/>
          <p:cNvSpPr txBox="1"/>
          <p:nvPr>
            <p:ph idx="1" type="body"/>
          </p:nvPr>
        </p:nvSpPr>
        <p:spPr>
          <a:xfrm>
            <a:off x="713225" y="1122325"/>
            <a:ext cx="7717500" cy="3580500"/>
          </a:xfrm>
          <a:prstGeom prst="rect">
            <a:avLst/>
          </a:prstGeom>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1"/>
              </a:buClr>
              <a:buSzPts val="1800"/>
              <a:buFont typeface="Hammersmith One"/>
              <a:buAutoNum type="arabicPeriod"/>
              <a:defRPr sz="1600">
                <a:solidFill>
                  <a:srgbClr val="806860"/>
                </a:solidFill>
              </a:defRPr>
            </a:lvl1pPr>
            <a:lvl2pPr indent="-317500" lvl="1" marL="914400">
              <a:spcBef>
                <a:spcPts val="0"/>
              </a:spcBef>
              <a:spcAft>
                <a:spcPts val="0"/>
              </a:spcAft>
              <a:buClr>
                <a:schemeClr val="accent1"/>
              </a:buClr>
              <a:buSzPts val="1400"/>
              <a:buFont typeface="Hammersmith One"/>
              <a:buAutoNum type="alphaLcPeriod"/>
              <a:defRPr sz="1600"/>
            </a:lvl2pPr>
            <a:lvl3pPr indent="-317500" lvl="2" marL="1371600">
              <a:spcBef>
                <a:spcPts val="0"/>
              </a:spcBef>
              <a:spcAft>
                <a:spcPts val="0"/>
              </a:spcAft>
              <a:buClr>
                <a:srgbClr val="FEDD4F"/>
              </a:buClr>
              <a:buSzPts val="1400"/>
              <a:buFont typeface="Hammersmith One"/>
              <a:buAutoNum type="romanLcPeriod"/>
              <a:defRPr sz="1200"/>
            </a:lvl3pPr>
            <a:lvl4pPr indent="-317500" lvl="3" marL="1828800">
              <a:spcBef>
                <a:spcPts val="0"/>
              </a:spcBef>
              <a:spcAft>
                <a:spcPts val="0"/>
              </a:spcAft>
              <a:buClr>
                <a:srgbClr val="FEDD4F"/>
              </a:buClr>
              <a:buSzPts val="1400"/>
              <a:buFont typeface="Hammersmith One"/>
              <a:buAutoNum type="arabicPeriod"/>
              <a:defRPr sz="1200"/>
            </a:lvl4pPr>
            <a:lvl5pPr indent="-317500" lvl="4" marL="2286000">
              <a:spcBef>
                <a:spcPts val="0"/>
              </a:spcBef>
              <a:spcAft>
                <a:spcPts val="0"/>
              </a:spcAft>
              <a:buClr>
                <a:srgbClr val="FEDD4F"/>
              </a:buClr>
              <a:buSzPts val="1400"/>
              <a:buFont typeface="Hammersmith One"/>
              <a:buAutoNum type="alphaLcPeriod"/>
              <a:defRPr sz="1200"/>
            </a:lvl5pPr>
            <a:lvl6pPr indent="-317500" lvl="5" marL="2743200">
              <a:spcBef>
                <a:spcPts val="0"/>
              </a:spcBef>
              <a:spcAft>
                <a:spcPts val="0"/>
              </a:spcAft>
              <a:buClr>
                <a:srgbClr val="FEDD4F"/>
              </a:buClr>
              <a:buSzPts val="1400"/>
              <a:buFont typeface="Hammersmith One"/>
              <a:buAutoNum type="romanLcPeriod"/>
              <a:defRPr sz="1200"/>
            </a:lvl6pPr>
            <a:lvl7pPr indent="-317500" lvl="6" marL="3200400">
              <a:spcBef>
                <a:spcPts val="0"/>
              </a:spcBef>
              <a:spcAft>
                <a:spcPts val="0"/>
              </a:spcAft>
              <a:buClr>
                <a:srgbClr val="FEDD4F"/>
              </a:buClr>
              <a:buSzPts val="1400"/>
              <a:buFont typeface="Hammersmith One"/>
              <a:buAutoNum type="arabicPeriod"/>
              <a:defRPr sz="1200"/>
            </a:lvl7pPr>
            <a:lvl8pPr indent="-317500" lvl="7" marL="3657600">
              <a:spcBef>
                <a:spcPts val="0"/>
              </a:spcBef>
              <a:spcAft>
                <a:spcPts val="0"/>
              </a:spcAft>
              <a:buClr>
                <a:srgbClr val="FEDD4F"/>
              </a:buClr>
              <a:buSzPts val="1400"/>
              <a:buFont typeface="Hammersmith One"/>
              <a:buAutoNum type="alphaLcPeriod"/>
              <a:defRPr sz="1200"/>
            </a:lvl8pPr>
            <a:lvl9pPr indent="-317500" lvl="8" marL="4114800">
              <a:spcBef>
                <a:spcPts val="0"/>
              </a:spcBef>
              <a:spcAft>
                <a:spcPts val="0"/>
              </a:spcAft>
              <a:buClr>
                <a:srgbClr val="FEDD4F"/>
              </a:buClr>
              <a:buSzPts val="1400"/>
              <a:buFont typeface="Hammersmith One"/>
              <a:buAutoNum type="romanLcPeriod"/>
              <a:defRPr sz="1200"/>
            </a:lvl9pPr>
          </a:lstStyle>
          <a:p/>
        </p:txBody>
      </p:sp>
      <p:grpSp>
        <p:nvGrpSpPr>
          <p:cNvPr id="111" name="Google Shape;111;p7"/>
          <p:cNvGrpSpPr/>
          <p:nvPr/>
        </p:nvGrpSpPr>
        <p:grpSpPr>
          <a:xfrm>
            <a:off x="8039875" y="1772525"/>
            <a:ext cx="2052600" cy="2052600"/>
            <a:chOff x="-1185375" y="1414000"/>
            <a:chExt cx="2052600" cy="2052600"/>
          </a:xfrm>
        </p:grpSpPr>
        <p:sp>
          <p:nvSpPr>
            <p:cNvPr id="112" name="Google Shape;112;p7"/>
            <p:cNvSpPr/>
            <p:nvPr/>
          </p:nvSpPr>
          <p:spPr>
            <a:xfrm>
              <a:off x="-1185375" y="1414000"/>
              <a:ext cx="2052600" cy="2052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a:off x="-1140322" y="1463656"/>
              <a:ext cx="1962482" cy="1953284"/>
            </a:xfrm>
            <a:custGeom>
              <a:rect b="b" l="l" r="r" t="t"/>
              <a:pathLst>
                <a:path extrusionOk="0" h="45449" w="45663">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730833" y="1637371"/>
              <a:ext cx="10401" cy="8080"/>
            </a:xfrm>
            <a:custGeom>
              <a:rect b="b" l="l" r="r" t="t"/>
              <a:pathLst>
                <a:path extrusionOk="0" h="188" w="242">
                  <a:moveTo>
                    <a:pt x="161" y="0"/>
                  </a:moveTo>
                  <a:cubicBezTo>
                    <a:pt x="108" y="27"/>
                    <a:pt x="54" y="81"/>
                    <a:pt x="1" y="107"/>
                  </a:cubicBezTo>
                  <a:lnTo>
                    <a:pt x="161" y="188"/>
                  </a:lnTo>
                  <a:lnTo>
                    <a:pt x="242" y="54"/>
                  </a:lnTo>
                  <a:lnTo>
                    <a:pt x="161"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a:off x="-620381" y="1470575"/>
              <a:ext cx="308321" cy="260014"/>
            </a:xfrm>
            <a:custGeom>
              <a:rect b="b" l="l" r="r" t="t"/>
              <a:pathLst>
                <a:path extrusionOk="0" h="6050" w="7174">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212008" y="1463656"/>
              <a:ext cx="309481" cy="266933"/>
            </a:xfrm>
            <a:custGeom>
              <a:rect b="b" l="l" r="r" t="t"/>
              <a:pathLst>
                <a:path extrusionOk="0" h="6211" w="7201">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197481" y="1576386"/>
              <a:ext cx="117372" cy="69065"/>
            </a:xfrm>
            <a:custGeom>
              <a:rect b="b" l="l" r="r" t="t"/>
              <a:pathLst>
                <a:path extrusionOk="0" h="1607" w="2731">
                  <a:moveTo>
                    <a:pt x="2543" y="1"/>
                  </a:moveTo>
                  <a:lnTo>
                    <a:pt x="1" y="1473"/>
                  </a:lnTo>
                  <a:lnTo>
                    <a:pt x="81" y="1607"/>
                  </a:lnTo>
                  <a:lnTo>
                    <a:pt x="2731" y="81"/>
                  </a:lnTo>
                  <a:cubicBezTo>
                    <a:pt x="2677" y="54"/>
                    <a:pt x="2597" y="27"/>
                    <a:pt x="2543" y="1"/>
                  </a:cubicBez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348160" y="1599422"/>
              <a:ext cx="6962" cy="131167"/>
            </a:xfrm>
            <a:custGeom>
              <a:rect b="b" l="l" r="r" t="t"/>
              <a:pathLst>
                <a:path extrusionOk="0" h="3052" w="162">
                  <a:moveTo>
                    <a:pt x="1" y="0"/>
                  </a:moveTo>
                  <a:lnTo>
                    <a:pt x="1" y="3051"/>
                  </a:lnTo>
                  <a:lnTo>
                    <a:pt x="162" y="3051"/>
                  </a:lnTo>
                  <a:lnTo>
                    <a:pt x="162" y="107"/>
                  </a:lnTo>
                  <a:cubicBezTo>
                    <a:pt x="108" y="54"/>
                    <a:pt x="54" y="27"/>
                    <a:pt x="1" y="0"/>
                  </a:cubicBez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1074782" y="2080254"/>
              <a:ext cx="2364" cy="4642"/>
            </a:xfrm>
            <a:custGeom>
              <a:rect b="b" l="l" r="r" t="t"/>
              <a:pathLst>
                <a:path extrusionOk="0" h="108" w="55">
                  <a:moveTo>
                    <a:pt x="54" y="0"/>
                  </a:moveTo>
                  <a:cubicBezTo>
                    <a:pt x="28" y="27"/>
                    <a:pt x="28" y="54"/>
                    <a:pt x="1" y="107"/>
                  </a:cubicBezTo>
                  <a:lnTo>
                    <a:pt x="54" y="107"/>
                  </a:lnTo>
                  <a:lnTo>
                    <a:pt x="5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a:off x="-924060" y="1822561"/>
              <a:ext cx="2321" cy="2364"/>
            </a:xfrm>
            <a:custGeom>
              <a:rect b="b" l="l" r="r" t="t"/>
              <a:pathLst>
                <a:path extrusionOk="0" h="55" w="54">
                  <a:moveTo>
                    <a:pt x="54" y="1"/>
                  </a:moveTo>
                  <a:cubicBezTo>
                    <a:pt x="27" y="27"/>
                    <a:pt x="27" y="27"/>
                    <a:pt x="0" y="54"/>
                  </a:cubicBezTo>
                  <a:lnTo>
                    <a:pt x="54" y="27"/>
                  </a:lnTo>
                  <a:lnTo>
                    <a:pt x="54"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a:off x="-1010358" y="1944488"/>
              <a:ext cx="88620" cy="55269"/>
            </a:xfrm>
            <a:custGeom>
              <a:rect b="b" l="l" r="r" t="t"/>
              <a:pathLst>
                <a:path extrusionOk="0" h="1286" w="2062">
                  <a:moveTo>
                    <a:pt x="81" y="1"/>
                  </a:moveTo>
                  <a:cubicBezTo>
                    <a:pt x="54" y="54"/>
                    <a:pt x="27" y="108"/>
                    <a:pt x="1" y="135"/>
                  </a:cubicBezTo>
                  <a:lnTo>
                    <a:pt x="1981" y="1285"/>
                  </a:lnTo>
                  <a:lnTo>
                    <a:pt x="2062" y="1125"/>
                  </a:lnTo>
                  <a:lnTo>
                    <a:pt x="81"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a:off x="-821687" y="1731707"/>
              <a:ext cx="308321" cy="353189"/>
            </a:xfrm>
            <a:custGeom>
              <a:rect b="b" l="l" r="r" t="t"/>
              <a:pathLst>
                <a:path extrusionOk="0" h="8218" w="7174">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a:off x="-413315" y="1731707"/>
              <a:ext cx="309481" cy="352029"/>
            </a:xfrm>
            <a:custGeom>
              <a:rect b="b" l="l" r="r" t="t"/>
              <a:pathLst>
                <a:path extrusionOk="0" h="8191" w="7201">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3825" y="1731707"/>
              <a:ext cx="308321" cy="352029"/>
            </a:xfrm>
            <a:custGeom>
              <a:rect b="b" l="l" r="r" t="t"/>
              <a:pathLst>
                <a:path extrusionOk="0" h="8191" w="7174">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404547" y="1766218"/>
              <a:ext cx="308321" cy="317518"/>
            </a:xfrm>
            <a:custGeom>
              <a:rect b="b" l="l" r="r" t="t"/>
              <a:pathLst>
                <a:path extrusionOk="0" h="7388" w="7174">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1136884" y="2350540"/>
              <a:ext cx="8080" cy="10401"/>
            </a:xfrm>
            <a:custGeom>
              <a:rect b="b" l="l" r="r" t="t"/>
              <a:pathLst>
                <a:path extrusionOk="0" h="242" w="188">
                  <a:moveTo>
                    <a:pt x="1" y="1"/>
                  </a:moveTo>
                  <a:cubicBezTo>
                    <a:pt x="1" y="54"/>
                    <a:pt x="1" y="135"/>
                    <a:pt x="1" y="188"/>
                  </a:cubicBezTo>
                  <a:lnTo>
                    <a:pt x="108" y="242"/>
                  </a:lnTo>
                  <a:lnTo>
                    <a:pt x="188" y="108"/>
                  </a:lnTo>
                  <a:lnTo>
                    <a:pt x="1"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1028753" y="2094050"/>
              <a:ext cx="308321" cy="352029"/>
            </a:xfrm>
            <a:custGeom>
              <a:rect b="b" l="l" r="r" t="t"/>
              <a:pathLst>
                <a:path extrusionOk="0" h="8191" w="7174">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620381" y="2094050"/>
              <a:ext cx="308321" cy="352029"/>
            </a:xfrm>
            <a:custGeom>
              <a:rect b="b" l="l" r="r" t="t"/>
              <a:pathLst>
                <a:path extrusionOk="0" h="8191" w="7174">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a:off x="-212008" y="2094050"/>
              <a:ext cx="309481" cy="352029"/>
            </a:xfrm>
            <a:custGeom>
              <a:rect b="b" l="l" r="r" t="t"/>
              <a:pathLst>
                <a:path extrusionOk="0" h="8191" w="7201">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a:off x="197481" y="2092890"/>
              <a:ext cx="308321" cy="353189"/>
            </a:xfrm>
            <a:custGeom>
              <a:rect b="b" l="l" r="r" t="t"/>
              <a:pathLst>
                <a:path extrusionOk="0" h="8218" w="7174">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a:off x="605853" y="2092890"/>
              <a:ext cx="207109" cy="353189"/>
            </a:xfrm>
            <a:custGeom>
              <a:rect b="b" l="l" r="r" t="t"/>
              <a:pathLst>
                <a:path extrusionOk="0" h="8218" w="4819">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a:off x="-1131125" y="2435678"/>
              <a:ext cx="209386" cy="352029"/>
            </a:xfrm>
            <a:custGeom>
              <a:rect b="b" l="l" r="r" t="t"/>
              <a:pathLst>
                <a:path extrusionOk="0" h="8191" w="4872">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a:off x="-821687" y="2435678"/>
              <a:ext cx="308321" cy="352029"/>
            </a:xfrm>
            <a:custGeom>
              <a:rect b="b" l="l" r="r" t="t"/>
              <a:pathLst>
                <a:path extrusionOk="0" h="8191" w="7174">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
            <p:cNvSpPr/>
            <p:nvPr/>
          </p:nvSpPr>
          <p:spPr>
            <a:xfrm>
              <a:off x="-413315" y="2435678"/>
              <a:ext cx="309481" cy="352029"/>
            </a:xfrm>
            <a:custGeom>
              <a:rect b="b" l="l" r="r" t="t"/>
              <a:pathLst>
                <a:path extrusionOk="0" h="8191" w="7201">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a:off x="-3825" y="2435678"/>
              <a:ext cx="308321" cy="352029"/>
            </a:xfrm>
            <a:custGeom>
              <a:rect b="b" l="l" r="r" t="t"/>
              <a:pathLst>
                <a:path extrusionOk="0" h="8191" w="7174">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a:off x="404547" y="2435678"/>
              <a:ext cx="308321" cy="352029"/>
            </a:xfrm>
            <a:custGeom>
              <a:rect b="b" l="l" r="r" t="t"/>
              <a:pathLst>
                <a:path extrusionOk="0" h="8191" w="7174">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a:off x="-1028753" y="2801503"/>
              <a:ext cx="308321" cy="314080"/>
            </a:xfrm>
            <a:custGeom>
              <a:rect b="b" l="l" r="r" t="t"/>
              <a:pathLst>
                <a:path extrusionOk="0" h="7308" w="7174">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7"/>
            <p:cNvSpPr/>
            <p:nvPr/>
          </p:nvSpPr>
          <p:spPr>
            <a:xfrm>
              <a:off x="-620381" y="2801503"/>
              <a:ext cx="308321" cy="352029"/>
            </a:xfrm>
            <a:custGeom>
              <a:rect b="b" l="l" r="r" t="t"/>
              <a:pathLst>
                <a:path extrusionOk="0" h="8191" w="7174">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7"/>
            <p:cNvSpPr/>
            <p:nvPr/>
          </p:nvSpPr>
          <p:spPr>
            <a:xfrm>
              <a:off x="-212008" y="2801503"/>
              <a:ext cx="309481" cy="352029"/>
            </a:xfrm>
            <a:custGeom>
              <a:rect b="b" l="l" r="r" t="t"/>
              <a:pathLst>
                <a:path extrusionOk="0" h="8191" w="7201">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
            <p:cNvSpPr/>
            <p:nvPr/>
          </p:nvSpPr>
          <p:spPr>
            <a:xfrm>
              <a:off x="197481" y="2801503"/>
              <a:ext cx="308321" cy="352029"/>
            </a:xfrm>
            <a:custGeom>
              <a:rect b="b" l="l" r="r" t="t"/>
              <a:pathLst>
                <a:path extrusionOk="0" h="8191" w="7174">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7"/>
            <p:cNvSpPr/>
            <p:nvPr/>
          </p:nvSpPr>
          <p:spPr>
            <a:xfrm>
              <a:off x="605853" y="2886598"/>
              <a:ext cx="84021" cy="52948"/>
            </a:xfrm>
            <a:custGeom>
              <a:rect b="b" l="l" r="r" t="t"/>
              <a:pathLst>
                <a:path extrusionOk="0" h="1232" w="1955">
                  <a:moveTo>
                    <a:pt x="81" y="1"/>
                  </a:moveTo>
                  <a:lnTo>
                    <a:pt x="0" y="135"/>
                  </a:lnTo>
                  <a:lnTo>
                    <a:pt x="1874" y="1232"/>
                  </a:lnTo>
                  <a:cubicBezTo>
                    <a:pt x="1901" y="1178"/>
                    <a:pt x="1928" y="1125"/>
                    <a:pt x="1954" y="1071"/>
                  </a:cubicBezTo>
                  <a:lnTo>
                    <a:pt x="81" y="1"/>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
            <p:cNvSpPr/>
            <p:nvPr/>
          </p:nvSpPr>
          <p:spPr>
            <a:xfrm>
              <a:off x="-636497" y="3228269"/>
              <a:ext cx="123131" cy="73663"/>
            </a:xfrm>
            <a:custGeom>
              <a:rect b="b" l="l" r="r" t="t"/>
              <a:pathLst>
                <a:path extrusionOk="0" h="1714" w="2865">
                  <a:moveTo>
                    <a:pt x="2784" y="0"/>
                  </a:moveTo>
                  <a:lnTo>
                    <a:pt x="1" y="1606"/>
                  </a:lnTo>
                  <a:cubicBezTo>
                    <a:pt x="54" y="1660"/>
                    <a:pt x="108" y="1686"/>
                    <a:pt x="161" y="1713"/>
                  </a:cubicBezTo>
                  <a:lnTo>
                    <a:pt x="2864" y="161"/>
                  </a:lnTo>
                  <a:lnTo>
                    <a:pt x="278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7"/>
            <p:cNvSpPr/>
            <p:nvPr/>
          </p:nvSpPr>
          <p:spPr>
            <a:xfrm>
              <a:off x="-671008" y="3143131"/>
              <a:ext cx="6962" cy="139247"/>
            </a:xfrm>
            <a:custGeom>
              <a:rect b="b" l="l" r="r" t="t"/>
              <a:pathLst>
                <a:path extrusionOk="0" h="3240" w="162">
                  <a:moveTo>
                    <a:pt x="1" y="0"/>
                  </a:moveTo>
                  <a:lnTo>
                    <a:pt x="1" y="3132"/>
                  </a:lnTo>
                  <a:cubicBezTo>
                    <a:pt x="54" y="3159"/>
                    <a:pt x="108" y="3212"/>
                    <a:pt x="161" y="3239"/>
                  </a:cubicBezTo>
                  <a:lnTo>
                    <a:pt x="161"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
            <p:cNvSpPr/>
            <p:nvPr/>
          </p:nvSpPr>
          <p:spPr>
            <a:xfrm>
              <a:off x="-413315" y="3143131"/>
              <a:ext cx="309481" cy="273810"/>
            </a:xfrm>
            <a:custGeom>
              <a:rect b="b" l="l" r="r" t="t"/>
              <a:pathLst>
                <a:path extrusionOk="0" h="6371" w="7201">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7"/>
            <p:cNvSpPr/>
            <p:nvPr/>
          </p:nvSpPr>
          <p:spPr>
            <a:xfrm>
              <a:off x="-3825" y="3143131"/>
              <a:ext cx="308321" cy="265773"/>
            </a:xfrm>
            <a:custGeom>
              <a:rect b="b" l="l" r="r" t="t"/>
              <a:pathLst>
                <a:path extrusionOk="0" h="6184" w="7174">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a:off x="404547" y="3228269"/>
              <a:ext cx="13839" cy="10401"/>
            </a:xfrm>
            <a:custGeom>
              <a:rect b="b" l="l" r="r" t="t"/>
              <a:pathLst>
                <a:path extrusionOk="0" h="242" w="322">
                  <a:moveTo>
                    <a:pt x="81" y="0"/>
                  </a:moveTo>
                  <a:lnTo>
                    <a:pt x="0" y="134"/>
                  </a:lnTo>
                  <a:lnTo>
                    <a:pt x="161" y="241"/>
                  </a:lnTo>
                  <a:cubicBezTo>
                    <a:pt x="215" y="214"/>
                    <a:pt x="268" y="161"/>
                    <a:pt x="322" y="134"/>
                  </a:cubicBezTo>
                  <a:lnTo>
                    <a:pt x="81" y="0"/>
                  </a:lnTo>
                  <a:close/>
                </a:path>
              </a:pathLst>
            </a:custGeom>
            <a:solidFill>
              <a:srgbClr val="8068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7"/>
          <p:cNvSpPr/>
          <p:nvPr/>
        </p:nvSpPr>
        <p:spPr>
          <a:xfrm flipH="1">
            <a:off x="-817503" y="2575150"/>
            <a:ext cx="2540578" cy="3781493"/>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8" name="Shape 148"/>
        <p:cNvGrpSpPr/>
        <p:nvPr/>
      </p:nvGrpSpPr>
      <p:grpSpPr>
        <a:xfrm>
          <a:off x="0" y="0"/>
          <a:ext cx="0" cy="0"/>
          <a:chOff x="0" y="0"/>
          <a:chExt cx="0" cy="0"/>
        </a:xfrm>
      </p:grpSpPr>
      <p:sp>
        <p:nvSpPr>
          <p:cNvPr id="149" name="Google Shape;149;p8"/>
          <p:cNvSpPr/>
          <p:nvPr/>
        </p:nvSpPr>
        <p:spPr>
          <a:xfrm flipH="1" rot="-1855510">
            <a:off x="2277590" y="326956"/>
            <a:ext cx="4979106" cy="4104445"/>
          </a:xfrm>
          <a:custGeom>
            <a:rect b="b" l="l" r="r" t="t"/>
            <a:pathLst>
              <a:path extrusionOk="0" h="48836" w="59243">
                <a:moveTo>
                  <a:pt x="27153" y="9007"/>
                </a:moveTo>
                <a:cubicBezTo>
                  <a:pt x="33591" y="9007"/>
                  <a:pt x="31990" y="9240"/>
                  <a:pt x="38094" y="5071"/>
                </a:cubicBezTo>
                <a:cubicBezTo>
                  <a:pt x="44232" y="901"/>
                  <a:pt x="51737" y="0"/>
                  <a:pt x="55473" y="5071"/>
                </a:cubicBezTo>
                <a:cubicBezTo>
                  <a:pt x="59243" y="10108"/>
                  <a:pt x="46800" y="16346"/>
                  <a:pt x="46767" y="22483"/>
                </a:cubicBezTo>
                <a:cubicBezTo>
                  <a:pt x="46734" y="28621"/>
                  <a:pt x="48768" y="48835"/>
                  <a:pt x="28354" y="48835"/>
                </a:cubicBezTo>
                <a:cubicBezTo>
                  <a:pt x="7939" y="48835"/>
                  <a:pt x="0" y="22583"/>
                  <a:pt x="8973" y="14011"/>
                </a:cubicBezTo>
                <a:cubicBezTo>
                  <a:pt x="17946" y="5471"/>
                  <a:pt x="20715" y="9007"/>
                  <a:pt x="27153" y="900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rot="-458900">
            <a:off x="-1050010" y="1201201"/>
            <a:ext cx="3369322" cy="3877052"/>
          </a:xfrm>
          <a:custGeom>
            <a:rect b="b" l="l" r="r" t="t"/>
            <a:pathLst>
              <a:path extrusionOk="0" h="83294" w="72386">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flipH="1" rot="-5776221">
            <a:off x="5743624" y="-1186688"/>
            <a:ext cx="4752751" cy="4346457"/>
          </a:xfrm>
          <a:custGeom>
            <a:rect b="b" l="l" r="r" t="t"/>
            <a:pathLst>
              <a:path extrusionOk="0" h="52038" w="61178">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flipH="1" rot="8329862">
            <a:off x="3226188" y="-1327516"/>
            <a:ext cx="2044712" cy="3486061"/>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7018450" y="3331851"/>
            <a:ext cx="1020984" cy="1333420"/>
          </a:xfrm>
          <a:custGeom>
            <a:rect b="b" l="l" r="r" t="t"/>
            <a:pathLst>
              <a:path extrusionOk="0" h="22564" w="17277">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txBox="1"/>
          <p:nvPr>
            <p:ph type="title"/>
          </p:nvPr>
        </p:nvSpPr>
        <p:spPr>
          <a:xfrm>
            <a:off x="1388100" y="1557450"/>
            <a:ext cx="6367800" cy="20286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5" name="Shape 155"/>
        <p:cNvGrpSpPr/>
        <p:nvPr/>
      </p:nvGrpSpPr>
      <p:grpSpPr>
        <a:xfrm>
          <a:off x="0" y="0"/>
          <a:ext cx="0" cy="0"/>
          <a:chOff x="0" y="0"/>
          <a:chExt cx="0" cy="0"/>
        </a:xfrm>
      </p:grpSpPr>
      <p:sp>
        <p:nvSpPr>
          <p:cNvPr id="156" name="Google Shape;156;p9"/>
          <p:cNvSpPr/>
          <p:nvPr/>
        </p:nvSpPr>
        <p:spPr>
          <a:xfrm>
            <a:off x="763275" y="799200"/>
            <a:ext cx="1844545" cy="1627040"/>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rgbClr val="C8A5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9"/>
          <p:cNvSpPr/>
          <p:nvPr/>
        </p:nvSpPr>
        <p:spPr>
          <a:xfrm>
            <a:off x="6926300" y="-86950"/>
            <a:ext cx="4030804" cy="5999550"/>
          </a:xfrm>
          <a:custGeom>
            <a:rect b="b" l="l" r="r" t="t"/>
            <a:pathLst>
              <a:path extrusionOk="0" h="136664" w="142469">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rgbClr val="A0A2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112700" y="3113038"/>
            <a:ext cx="1938817" cy="3305577"/>
          </a:xfrm>
          <a:custGeom>
            <a:rect b="b" l="l" r="r" t="t"/>
            <a:pathLst>
              <a:path extrusionOk="0" h="32752" w="1921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txBox="1"/>
          <p:nvPr>
            <p:ph type="title"/>
          </p:nvPr>
        </p:nvSpPr>
        <p:spPr>
          <a:xfrm>
            <a:off x="1569450" y="1152050"/>
            <a:ext cx="6005100" cy="15168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3600">
                <a:solidFill>
                  <a:schemeClr val="accent2"/>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60" name="Google Shape;160;p9"/>
          <p:cNvSpPr txBox="1"/>
          <p:nvPr>
            <p:ph idx="1" type="subTitle"/>
          </p:nvPr>
        </p:nvSpPr>
        <p:spPr>
          <a:xfrm>
            <a:off x="1904250" y="2756350"/>
            <a:ext cx="53355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a:solidFill>
                  <a:schemeClr val="accent2"/>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1" name="Shape 161"/>
        <p:cNvGrpSpPr/>
        <p:nvPr/>
      </p:nvGrpSpPr>
      <p:grpSpPr>
        <a:xfrm>
          <a:off x="0" y="0"/>
          <a:ext cx="0" cy="0"/>
          <a:chOff x="0" y="0"/>
          <a:chExt cx="0" cy="0"/>
        </a:xfrm>
      </p:grpSpPr>
      <p:sp>
        <p:nvSpPr>
          <p:cNvPr id="162" name="Google Shape;162;p10"/>
          <p:cNvSpPr/>
          <p:nvPr/>
        </p:nvSpPr>
        <p:spPr>
          <a:xfrm>
            <a:off x="0" y="0"/>
            <a:ext cx="9144000" cy="5143500"/>
          </a:xfrm>
          <a:prstGeom prst="rect">
            <a:avLst/>
          </a:prstGeom>
          <a:solidFill>
            <a:srgbClr val="A0A299">
              <a:alpha val="55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0"/>
          <p:cNvSpPr txBox="1"/>
          <p:nvPr>
            <p:ph type="title"/>
          </p:nvPr>
        </p:nvSpPr>
        <p:spPr>
          <a:xfrm>
            <a:off x="4184875" y="1473300"/>
            <a:ext cx="4245900" cy="2196900"/>
          </a:xfrm>
          <a:prstGeom prst="rect">
            <a:avLst/>
          </a:prstGeom>
        </p:spPr>
        <p:txBody>
          <a:bodyPr anchorCtr="0" anchor="t" bIns="91425" lIns="91425" spcFirstLastPara="1" rIns="91425" wrap="square" tIns="91425">
            <a:noAutofit/>
          </a:bodyPr>
          <a:lstStyle>
            <a:lvl1pPr lvl="0" algn="r">
              <a:spcBef>
                <a:spcPts val="0"/>
              </a:spcBef>
              <a:spcAft>
                <a:spcPts val="0"/>
              </a:spcAft>
              <a:buSzPts val="3000"/>
              <a:buNone/>
              <a:defRPr sz="4000">
                <a:solidFill>
                  <a:schemeClr val="dk1"/>
                </a:solidFill>
              </a:defRPr>
            </a:lvl1pPr>
            <a:lvl2pPr lvl="1">
              <a:spcBef>
                <a:spcPts val="0"/>
              </a:spcBef>
              <a:spcAft>
                <a:spcPts val="0"/>
              </a:spcAft>
              <a:buSzPts val="3000"/>
              <a:buNone/>
              <a:defRPr>
                <a:latin typeface="Manjari"/>
                <a:ea typeface="Manjari"/>
                <a:cs typeface="Manjari"/>
                <a:sym typeface="Manjari"/>
              </a:defRPr>
            </a:lvl2pPr>
            <a:lvl3pPr lvl="2">
              <a:spcBef>
                <a:spcPts val="0"/>
              </a:spcBef>
              <a:spcAft>
                <a:spcPts val="0"/>
              </a:spcAft>
              <a:buSzPts val="3000"/>
              <a:buNone/>
              <a:defRPr>
                <a:latin typeface="Manjari"/>
                <a:ea typeface="Manjari"/>
                <a:cs typeface="Manjari"/>
                <a:sym typeface="Manjari"/>
              </a:defRPr>
            </a:lvl3pPr>
            <a:lvl4pPr lvl="3">
              <a:spcBef>
                <a:spcPts val="0"/>
              </a:spcBef>
              <a:spcAft>
                <a:spcPts val="0"/>
              </a:spcAft>
              <a:buSzPts val="3000"/>
              <a:buNone/>
              <a:defRPr>
                <a:latin typeface="Manjari"/>
                <a:ea typeface="Manjari"/>
                <a:cs typeface="Manjari"/>
                <a:sym typeface="Manjari"/>
              </a:defRPr>
            </a:lvl4pPr>
            <a:lvl5pPr lvl="4">
              <a:spcBef>
                <a:spcPts val="0"/>
              </a:spcBef>
              <a:spcAft>
                <a:spcPts val="0"/>
              </a:spcAft>
              <a:buSzPts val="3000"/>
              <a:buNone/>
              <a:defRPr>
                <a:latin typeface="Manjari"/>
                <a:ea typeface="Manjari"/>
                <a:cs typeface="Manjari"/>
                <a:sym typeface="Manjari"/>
              </a:defRPr>
            </a:lvl5pPr>
            <a:lvl6pPr lvl="5">
              <a:spcBef>
                <a:spcPts val="0"/>
              </a:spcBef>
              <a:spcAft>
                <a:spcPts val="0"/>
              </a:spcAft>
              <a:buSzPts val="3000"/>
              <a:buNone/>
              <a:defRPr>
                <a:latin typeface="Manjari"/>
                <a:ea typeface="Manjari"/>
                <a:cs typeface="Manjari"/>
                <a:sym typeface="Manjari"/>
              </a:defRPr>
            </a:lvl6pPr>
            <a:lvl7pPr lvl="6">
              <a:spcBef>
                <a:spcPts val="0"/>
              </a:spcBef>
              <a:spcAft>
                <a:spcPts val="0"/>
              </a:spcAft>
              <a:buSzPts val="3000"/>
              <a:buNone/>
              <a:defRPr>
                <a:latin typeface="Manjari"/>
                <a:ea typeface="Manjari"/>
                <a:cs typeface="Manjari"/>
                <a:sym typeface="Manjari"/>
              </a:defRPr>
            </a:lvl7pPr>
            <a:lvl8pPr lvl="7">
              <a:spcBef>
                <a:spcPts val="0"/>
              </a:spcBef>
              <a:spcAft>
                <a:spcPts val="0"/>
              </a:spcAft>
              <a:buSzPts val="3000"/>
              <a:buNone/>
              <a:defRPr>
                <a:latin typeface="Manjari"/>
                <a:ea typeface="Manjari"/>
                <a:cs typeface="Manjari"/>
                <a:sym typeface="Manjari"/>
              </a:defRPr>
            </a:lvl8pPr>
            <a:lvl9pPr lvl="8">
              <a:spcBef>
                <a:spcPts val="0"/>
              </a:spcBef>
              <a:spcAft>
                <a:spcPts val="0"/>
              </a:spcAft>
              <a:buSzPts val="3000"/>
              <a:buNone/>
              <a:defRPr>
                <a:latin typeface="Manjari"/>
                <a:ea typeface="Manjari"/>
                <a:cs typeface="Manjari"/>
                <a:sym typeface="Manjari"/>
              </a:defRPr>
            </a:lvl9pPr>
          </a:lstStyle>
          <a:p/>
        </p:txBody>
      </p:sp>
      <p:sp>
        <p:nvSpPr>
          <p:cNvPr id="164" name="Google Shape;164;p10"/>
          <p:cNvSpPr/>
          <p:nvPr/>
        </p:nvSpPr>
        <p:spPr>
          <a:xfrm flipH="1" rot="7018826">
            <a:off x="2857318" y="-764238"/>
            <a:ext cx="4267951" cy="2625760"/>
          </a:xfrm>
          <a:custGeom>
            <a:rect b="b" l="l" r="r" t="t"/>
            <a:pathLst>
              <a:path extrusionOk="0" h="36694" w="59643">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0"/>
          <p:cNvSpPr/>
          <p:nvPr/>
        </p:nvSpPr>
        <p:spPr>
          <a:xfrm flipH="1" rot="-8259636">
            <a:off x="4411264" y="3000624"/>
            <a:ext cx="3210911" cy="3197598"/>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0"/>
          <p:cNvSpPr/>
          <p:nvPr/>
        </p:nvSpPr>
        <p:spPr>
          <a:xfrm>
            <a:off x="2285225" y="3225607"/>
            <a:ext cx="1419128" cy="1251787"/>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theme" Target="../theme/theme2.xml"/><Relationship Id="rId50" Type="http://schemas.openxmlformats.org/officeDocument/2006/relationships/slideLayout" Target="../slideLayouts/slideLayout5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1pPr>
            <a:lvl2pPr lvl="1">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2pPr>
            <a:lvl3pPr lvl="2">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3pPr>
            <a:lvl4pPr lvl="3">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4pPr>
            <a:lvl5pPr lvl="4">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5pPr>
            <a:lvl6pPr lvl="5">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6pPr>
            <a:lvl7pPr lvl="6">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7pPr>
            <a:lvl8pPr lvl="7">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8pPr>
            <a:lvl9pPr lvl="8">
              <a:spcBef>
                <a:spcPts val="0"/>
              </a:spcBef>
              <a:spcAft>
                <a:spcPts val="0"/>
              </a:spcAft>
              <a:buClr>
                <a:schemeClr val="accent2"/>
              </a:buClr>
              <a:buSzPts val="3000"/>
              <a:buFont typeface="Hammersmith One"/>
              <a:buNone/>
              <a:defRPr b="1" sz="3000">
                <a:solidFill>
                  <a:schemeClr val="accent2"/>
                </a:solidFill>
                <a:latin typeface="Hammersmith One"/>
                <a:ea typeface="Hammersmith One"/>
                <a:cs typeface="Hammersmith One"/>
                <a:sym typeface="Hammersmith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2"/>
              </a:buClr>
              <a:buSzPts val="1800"/>
              <a:buFont typeface="Manjari"/>
              <a:buChar char="●"/>
              <a:defRPr sz="1800">
                <a:solidFill>
                  <a:schemeClr val="accent2"/>
                </a:solidFill>
                <a:latin typeface="Manjari"/>
                <a:ea typeface="Manjari"/>
                <a:cs typeface="Manjari"/>
                <a:sym typeface="Manjari"/>
              </a:defRPr>
            </a:lvl1pPr>
            <a:lvl2pPr indent="-317500" lvl="1" marL="9144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2pPr>
            <a:lvl3pPr indent="-317500" lvl="2" marL="13716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3pPr>
            <a:lvl4pPr indent="-317500" lvl="3" marL="18288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4pPr>
            <a:lvl5pPr indent="-317500" lvl="4" marL="22860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5pPr>
            <a:lvl6pPr indent="-317500" lvl="5" marL="27432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6pPr>
            <a:lvl7pPr indent="-317500" lvl="6" marL="32004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7pPr>
            <a:lvl8pPr indent="-317500" lvl="7" marL="36576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8pPr>
            <a:lvl9pPr indent="-317500" lvl="8" marL="41148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slide" Target="/ppt/slides/slide11.xml"/><Relationship Id="rId4" Type="http://schemas.openxmlformats.org/officeDocument/2006/relationships/slide" Target="/ppt/slid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8.png"/><Relationship Id="rId5" Type="http://schemas.openxmlformats.org/officeDocument/2006/relationships/slide" Target="/ppt/slides/slide13.xml"/><Relationship Id="rId6" Type="http://schemas.openxmlformats.org/officeDocument/2006/relationships/slide" Target="/ppt/slid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14.jpg"/><Relationship Id="rId5"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2.jpg"/><Relationship Id="rId5" Type="http://schemas.openxmlformats.org/officeDocument/2006/relationships/image" Target="../media/image1.jpg"/><Relationship Id="rId6"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15" name="Shape 1315"/>
        <p:cNvGrpSpPr/>
        <p:nvPr/>
      </p:nvGrpSpPr>
      <p:grpSpPr>
        <a:xfrm>
          <a:off x="0" y="0"/>
          <a:ext cx="0" cy="0"/>
          <a:chOff x="0" y="0"/>
          <a:chExt cx="0" cy="0"/>
        </a:xfrm>
      </p:grpSpPr>
      <p:sp>
        <p:nvSpPr>
          <p:cNvPr id="1316" name="Google Shape;1316;p52"/>
          <p:cNvSpPr txBox="1"/>
          <p:nvPr>
            <p:ph type="ctrTitle"/>
          </p:nvPr>
        </p:nvSpPr>
        <p:spPr>
          <a:xfrm>
            <a:off x="1058250" y="1290750"/>
            <a:ext cx="70275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2"/>
                </a:solidFill>
              </a:rPr>
              <a:t>POVs and Experience Prototyping</a:t>
            </a:r>
            <a:endParaRPr>
              <a:solidFill>
                <a:schemeClr val="accent2"/>
              </a:solidFill>
            </a:endParaRPr>
          </a:p>
        </p:txBody>
      </p:sp>
      <p:sp>
        <p:nvSpPr>
          <p:cNvPr id="1317" name="Google Shape;1317;p52"/>
          <p:cNvSpPr txBox="1"/>
          <p:nvPr>
            <p:ph idx="1" type="subTitle"/>
          </p:nvPr>
        </p:nvSpPr>
        <p:spPr>
          <a:xfrm>
            <a:off x="1283100" y="3394625"/>
            <a:ext cx="6577800" cy="45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CS147 Winter 2021</a:t>
            </a:r>
            <a:endParaRPr/>
          </a:p>
          <a:p>
            <a:pPr indent="0" lvl="0" marL="0" rtl="0" algn="ctr">
              <a:spcBef>
                <a:spcPts val="0"/>
              </a:spcBef>
              <a:spcAft>
                <a:spcPts val="0"/>
              </a:spcAft>
              <a:buClr>
                <a:schemeClr val="dk1"/>
              </a:buClr>
              <a:buSzPts val="1100"/>
              <a:buFont typeface="Arial"/>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5" name="Shape 1425"/>
        <p:cNvGrpSpPr/>
        <p:nvPr/>
      </p:nvGrpSpPr>
      <p:grpSpPr>
        <a:xfrm>
          <a:off x="0" y="0"/>
          <a:ext cx="0" cy="0"/>
          <a:chOff x="0" y="0"/>
          <a:chExt cx="0" cy="0"/>
        </a:xfrm>
      </p:grpSpPr>
      <p:sp>
        <p:nvSpPr>
          <p:cNvPr id="1426" name="Google Shape;1426;p61"/>
          <p:cNvSpPr txBox="1"/>
          <p:nvPr>
            <p:ph idx="1" type="body"/>
          </p:nvPr>
        </p:nvSpPr>
        <p:spPr>
          <a:xfrm>
            <a:off x="2967200" y="3236713"/>
            <a:ext cx="5142900" cy="44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427" name="Google Shape;1427;p61"/>
          <p:cNvSpPr txBox="1"/>
          <p:nvPr>
            <p:ph type="title"/>
          </p:nvPr>
        </p:nvSpPr>
        <p:spPr>
          <a:xfrm>
            <a:off x="1577975" y="353225"/>
            <a:ext cx="4643700" cy="54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000000"/>
                </a:solidFill>
              </a:rPr>
              <a:t>POV 1</a:t>
            </a:r>
            <a:endParaRPr sz="3000">
              <a:solidFill>
                <a:srgbClr val="000000"/>
              </a:solidFill>
            </a:endParaRPr>
          </a:p>
        </p:txBody>
      </p:sp>
      <p:sp>
        <p:nvSpPr>
          <p:cNvPr id="1428" name="Google Shape;1428;p61"/>
          <p:cNvSpPr/>
          <p:nvPr/>
        </p:nvSpPr>
        <p:spPr>
          <a:xfrm>
            <a:off x="7767871" y="1947894"/>
            <a:ext cx="210412" cy="329259"/>
          </a:xfrm>
          <a:custGeom>
            <a:rect b="b" l="l" r="r" t="t"/>
            <a:pathLst>
              <a:path extrusionOk="0" h="9148" w="5846">
                <a:moveTo>
                  <a:pt x="2098" y="0"/>
                </a:moveTo>
                <a:cubicBezTo>
                  <a:pt x="2098" y="0"/>
                  <a:pt x="1" y="6566"/>
                  <a:pt x="2949" y="8815"/>
                </a:cubicBezTo>
                <a:cubicBezTo>
                  <a:pt x="3246" y="9044"/>
                  <a:pt x="3510" y="9147"/>
                  <a:pt x="3745" y="9147"/>
                </a:cubicBezTo>
                <a:cubicBezTo>
                  <a:pt x="5845" y="9147"/>
                  <a:pt x="5624" y="912"/>
                  <a:pt x="5624" y="912"/>
                </a:cubicBezTo>
                <a:lnTo>
                  <a:pt x="20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1"/>
          <p:cNvSpPr/>
          <p:nvPr/>
        </p:nvSpPr>
        <p:spPr>
          <a:xfrm>
            <a:off x="7551262" y="2831857"/>
            <a:ext cx="1362064" cy="657547"/>
          </a:xfrm>
          <a:custGeom>
            <a:rect b="b" l="l" r="r" t="t"/>
            <a:pathLst>
              <a:path extrusionOk="0" h="18269" w="37843">
                <a:moveTo>
                  <a:pt x="19758" y="1"/>
                </a:moveTo>
                <a:cubicBezTo>
                  <a:pt x="3739" y="1"/>
                  <a:pt x="0" y="18268"/>
                  <a:pt x="0" y="18268"/>
                </a:cubicBezTo>
                <a:lnTo>
                  <a:pt x="37843" y="18268"/>
                </a:lnTo>
                <a:cubicBezTo>
                  <a:pt x="37843" y="18268"/>
                  <a:pt x="35776" y="1"/>
                  <a:pt x="19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1"/>
          <p:cNvSpPr/>
          <p:nvPr/>
        </p:nvSpPr>
        <p:spPr>
          <a:xfrm>
            <a:off x="7737241" y="2144814"/>
            <a:ext cx="213364" cy="214443"/>
          </a:xfrm>
          <a:custGeom>
            <a:rect b="b" l="l" r="r" t="t"/>
            <a:pathLst>
              <a:path extrusionOk="0" h="5958" w="5928">
                <a:moveTo>
                  <a:pt x="2949" y="0"/>
                </a:moveTo>
                <a:cubicBezTo>
                  <a:pt x="1308" y="0"/>
                  <a:pt x="1" y="1338"/>
                  <a:pt x="1" y="2979"/>
                </a:cubicBezTo>
                <a:cubicBezTo>
                  <a:pt x="1" y="4620"/>
                  <a:pt x="1308" y="5958"/>
                  <a:pt x="2949" y="5958"/>
                </a:cubicBezTo>
                <a:cubicBezTo>
                  <a:pt x="4590" y="5958"/>
                  <a:pt x="5928" y="4620"/>
                  <a:pt x="5928" y="2979"/>
                </a:cubicBezTo>
                <a:cubicBezTo>
                  <a:pt x="5928" y="1338"/>
                  <a:pt x="4590"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1"/>
          <p:cNvSpPr/>
          <p:nvPr/>
        </p:nvSpPr>
        <p:spPr>
          <a:xfrm>
            <a:off x="8531510" y="2144814"/>
            <a:ext cx="213400" cy="214443"/>
          </a:xfrm>
          <a:custGeom>
            <a:rect b="b" l="l" r="r" t="t"/>
            <a:pathLst>
              <a:path extrusionOk="0" h="5958" w="5929">
                <a:moveTo>
                  <a:pt x="2949" y="0"/>
                </a:moveTo>
                <a:cubicBezTo>
                  <a:pt x="1308" y="0"/>
                  <a:pt x="1" y="1338"/>
                  <a:pt x="1" y="2979"/>
                </a:cubicBezTo>
                <a:cubicBezTo>
                  <a:pt x="1" y="4620"/>
                  <a:pt x="1308" y="5958"/>
                  <a:pt x="2949" y="5958"/>
                </a:cubicBezTo>
                <a:cubicBezTo>
                  <a:pt x="4591" y="5958"/>
                  <a:pt x="5928" y="4620"/>
                  <a:pt x="5928" y="2979"/>
                </a:cubicBezTo>
                <a:cubicBezTo>
                  <a:pt x="5928" y="1338"/>
                  <a:pt x="4591"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1"/>
          <p:cNvSpPr/>
          <p:nvPr/>
        </p:nvSpPr>
        <p:spPr>
          <a:xfrm>
            <a:off x="8145335" y="2402995"/>
            <a:ext cx="234131" cy="373098"/>
          </a:xfrm>
          <a:custGeom>
            <a:rect b="b" l="l" r="r" t="t"/>
            <a:pathLst>
              <a:path extrusionOk="0" h="10366" w="6505">
                <a:moveTo>
                  <a:pt x="5988" y="1"/>
                </a:moveTo>
                <a:lnTo>
                  <a:pt x="851" y="700"/>
                </a:lnTo>
                <a:lnTo>
                  <a:pt x="0" y="10366"/>
                </a:lnTo>
                <a:cubicBezTo>
                  <a:pt x="1702" y="10153"/>
                  <a:pt x="4468" y="9362"/>
                  <a:pt x="6505" y="6596"/>
                </a:cubicBezTo>
                <a:lnTo>
                  <a:pt x="5988" y="1"/>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1"/>
          <p:cNvSpPr/>
          <p:nvPr/>
        </p:nvSpPr>
        <p:spPr>
          <a:xfrm>
            <a:off x="7870705" y="1701698"/>
            <a:ext cx="747276" cy="897401"/>
          </a:xfrm>
          <a:custGeom>
            <a:rect b="b" l="l" r="r" t="t"/>
            <a:pathLst>
              <a:path extrusionOk="0" h="24933" w="20762">
                <a:moveTo>
                  <a:pt x="11510" y="1"/>
                </a:moveTo>
                <a:cubicBezTo>
                  <a:pt x="11497" y="1"/>
                  <a:pt x="11490" y="1"/>
                  <a:pt x="11490" y="1"/>
                </a:cubicBezTo>
                <a:cubicBezTo>
                  <a:pt x="11490" y="1"/>
                  <a:pt x="5077" y="275"/>
                  <a:pt x="1916" y="8177"/>
                </a:cubicBezTo>
                <a:cubicBezTo>
                  <a:pt x="3152" y="9443"/>
                  <a:pt x="1796" y="12473"/>
                  <a:pt x="246" y="12473"/>
                </a:cubicBezTo>
                <a:cubicBezTo>
                  <a:pt x="195" y="12473"/>
                  <a:pt x="144" y="12470"/>
                  <a:pt x="92" y="12463"/>
                </a:cubicBezTo>
                <a:lnTo>
                  <a:pt x="92" y="12463"/>
                </a:lnTo>
                <a:cubicBezTo>
                  <a:pt x="1" y="14044"/>
                  <a:pt x="62" y="14530"/>
                  <a:pt x="244" y="16080"/>
                </a:cubicBezTo>
                <a:cubicBezTo>
                  <a:pt x="578" y="19211"/>
                  <a:pt x="2068" y="21916"/>
                  <a:pt x="4895" y="23436"/>
                </a:cubicBezTo>
                <a:cubicBezTo>
                  <a:pt x="6662" y="24376"/>
                  <a:pt x="8813" y="24932"/>
                  <a:pt x="10908" y="24932"/>
                </a:cubicBezTo>
                <a:cubicBezTo>
                  <a:pt x="12201" y="24932"/>
                  <a:pt x="13473" y="24721"/>
                  <a:pt x="14621" y="24257"/>
                </a:cubicBezTo>
                <a:cubicBezTo>
                  <a:pt x="16962" y="23284"/>
                  <a:pt x="18785" y="21552"/>
                  <a:pt x="19697" y="19241"/>
                </a:cubicBezTo>
                <a:cubicBezTo>
                  <a:pt x="20761" y="16597"/>
                  <a:pt x="20761" y="13223"/>
                  <a:pt x="20609" y="10396"/>
                </a:cubicBezTo>
                <a:cubicBezTo>
                  <a:pt x="20107" y="145"/>
                  <a:pt x="11966" y="1"/>
                  <a:pt x="11510"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1"/>
          <p:cNvSpPr/>
          <p:nvPr/>
        </p:nvSpPr>
        <p:spPr>
          <a:xfrm>
            <a:off x="8132198" y="2640407"/>
            <a:ext cx="266956" cy="379829"/>
          </a:xfrm>
          <a:custGeom>
            <a:rect b="b" l="l" r="r" t="t"/>
            <a:pathLst>
              <a:path extrusionOk="0" h="10553" w="7417">
                <a:moveTo>
                  <a:pt x="6870" y="0"/>
                </a:moveTo>
                <a:cubicBezTo>
                  <a:pt x="4833" y="2766"/>
                  <a:pt x="2067" y="3557"/>
                  <a:pt x="365" y="3770"/>
                </a:cubicBezTo>
                <a:lnTo>
                  <a:pt x="0" y="7995"/>
                </a:lnTo>
                <a:cubicBezTo>
                  <a:pt x="0" y="7995"/>
                  <a:pt x="152" y="10122"/>
                  <a:pt x="3587" y="10517"/>
                </a:cubicBezTo>
                <a:cubicBezTo>
                  <a:pt x="3779" y="10541"/>
                  <a:pt x="3962" y="10552"/>
                  <a:pt x="4136" y="10552"/>
                </a:cubicBezTo>
                <a:cubicBezTo>
                  <a:pt x="7065" y="10552"/>
                  <a:pt x="7417" y="7356"/>
                  <a:pt x="741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1"/>
          <p:cNvSpPr/>
          <p:nvPr/>
        </p:nvSpPr>
        <p:spPr>
          <a:xfrm>
            <a:off x="8054524" y="2188582"/>
            <a:ext cx="38332" cy="76592"/>
          </a:xfrm>
          <a:custGeom>
            <a:rect b="b" l="l" r="r" t="t"/>
            <a:pathLst>
              <a:path extrusionOk="0" h="2128" w="1065">
                <a:moveTo>
                  <a:pt x="547" y="0"/>
                </a:moveTo>
                <a:cubicBezTo>
                  <a:pt x="244" y="0"/>
                  <a:pt x="0" y="486"/>
                  <a:pt x="0" y="1064"/>
                </a:cubicBezTo>
                <a:cubicBezTo>
                  <a:pt x="0" y="1641"/>
                  <a:pt x="244" y="2128"/>
                  <a:pt x="547" y="2128"/>
                </a:cubicBezTo>
                <a:cubicBezTo>
                  <a:pt x="821" y="2128"/>
                  <a:pt x="1064" y="1641"/>
                  <a:pt x="1064" y="1064"/>
                </a:cubicBezTo>
                <a:cubicBezTo>
                  <a:pt x="1064" y="486"/>
                  <a:pt x="821" y="0"/>
                  <a:pt x="5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1"/>
          <p:cNvSpPr/>
          <p:nvPr/>
        </p:nvSpPr>
        <p:spPr>
          <a:xfrm>
            <a:off x="8405712" y="2195133"/>
            <a:ext cx="38332" cy="75512"/>
          </a:xfrm>
          <a:custGeom>
            <a:rect b="b" l="l" r="r" t="t"/>
            <a:pathLst>
              <a:path extrusionOk="0" h="2098" w="1065">
                <a:moveTo>
                  <a:pt x="548" y="0"/>
                </a:moveTo>
                <a:cubicBezTo>
                  <a:pt x="244" y="0"/>
                  <a:pt x="0" y="487"/>
                  <a:pt x="0" y="1064"/>
                </a:cubicBezTo>
                <a:cubicBezTo>
                  <a:pt x="0" y="1642"/>
                  <a:pt x="244" y="2098"/>
                  <a:pt x="548" y="2098"/>
                </a:cubicBezTo>
                <a:cubicBezTo>
                  <a:pt x="821" y="2098"/>
                  <a:pt x="1064" y="1642"/>
                  <a:pt x="1064" y="1064"/>
                </a:cubicBezTo>
                <a:cubicBezTo>
                  <a:pt x="1064" y="487"/>
                  <a:pt x="821" y="0"/>
                  <a:pt x="5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1"/>
          <p:cNvSpPr/>
          <p:nvPr/>
        </p:nvSpPr>
        <p:spPr>
          <a:xfrm>
            <a:off x="8198930" y="2252038"/>
            <a:ext cx="48158" cy="50461"/>
          </a:xfrm>
          <a:custGeom>
            <a:rect b="b" l="l" r="r" t="t"/>
            <a:pathLst>
              <a:path extrusionOk="0" h="1402" w="1338">
                <a:moveTo>
                  <a:pt x="1338" y="0"/>
                </a:moveTo>
                <a:lnTo>
                  <a:pt x="1338" y="0"/>
                </a:lnTo>
                <a:cubicBezTo>
                  <a:pt x="1095" y="30"/>
                  <a:pt x="852" y="91"/>
                  <a:pt x="609" y="213"/>
                </a:cubicBezTo>
                <a:cubicBezTo>
                  <a:pt x="487" y="243"/>
                  <a:pt x="396" y="334"/>
                  <a:pt x="274" y="395"/>
                </a:cubicBezTo>
                <a:cubicBezTo>
                  <a:pt x="183" y="486"/>
                  <a:pt x="61" y="608"/>
                  <a:pt x="31" y="790"/>
                </a:cubicBezTo>
                <a:cubicBezTo>
                  <a:pt x="1" y="973"/>
                  <a:pt x="153" y="1155"/>
                  <a:pt x="244" y="1216"/>
                </a:cubicBezTo>
                <a:cubicBezTo>
                  <a:pt x="365" y="1307"/>
                  <a:pt x="487" y="1368"/>
                  <a:pt x="639" y="1398"/>
                </a:cubicBezTo>
                <a:cubicBezTo>
                  <a:pt x="661" y="1400"/>
                  <a:pt x="684" y="1402"/>
                  <a:pt x="706" y="1402"/>
                </a:cubicBezTo>
                <a:cubicBezTo>
                  <a:pt x="978" y="1402"/>
                  <a:pt x="1197" y="1233"/>
                  <a:pt x="1338" y="1064"/>
                </a:cubicBezTo>
                <a:lnTo>
                  <a:pt x="1338" y="1064"/>
                </a:lnTo>
                <a:cubicBezTo>
                  <a:pt x="1175" y="1157"/>
                  <a:pt x="995" y="1196"/>
                  <a:pt x="824" y="1196"/>
                </a:cubicBezTo>
                <a:cubicBezTo>
                  <a:pt x="771" y="1196"/>
                  <a:pt x="720" y="1193"/>
                  <a:pt x="669" y="1185"/>
                </a:cubicBezTo>
                <a:cubicBezTo>
                  <a:pt x="578" y="1125"/>
                  <a:pt x="517" y="1094"/>
                  <a:pt x="426" y="1003"/>
                </a:cubicBezTo>
                <a:cubicBezTo>
                  <a:pt x="335" y="942"/>
                  <a:pt x="305" y="882"/>
                  <a:pt x="305" y="821"/>
                </a:cubicBezTo>
                <a:cubicBezTo>
                  <a:pt x="335" y="699"/>
                  <a:pt x="548" y="517"/>
                  <a:pt x="730" y="395"/>
                </a:cubicBezTo>
                <a:cubicBezTo>
                  <a:pt x="912" y="274"/>
                  <a:pt x="1125" y="122"/>
                  <a:pt x="1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1"/>
          <p:cNvSpPr/>
          <p:nvPr/>
        </p:nvSpPr>
        <p:spPr>
          <a:xfrm>
            <a:off x="8194574" y="2340654"/>
            <a:ext cx="103946" cy="31745"/>
          </a:xfrm>
          <a:custGeom>
            <a:rect b="b" l="l" r="r" t="t"/>
            <a:pathLst>
              <a:path extrusionOk="0" h="882" w="2888">
                <a:moveTo>
                  <a:pt x="2888" y="0"/>
                </a:moveTo>
                <a:cubicBezTo>
                  <a:pt x="2675" y="182"/>
                  <a:pt x="2432" y="334"/>
                  <a:pt x="2189" y="456"/>
                </a:cubicBezTo>
                <a:cubicBezTo>
                  <a:pt x="2013" y="531"/>
                  <a:pt x="1797" y="586"/>
                  <a:pt x="1591" y="586"/>
                </a:cubicBezTo>
                <a:cubicBezTo>
                  <a:pt x="1546" y="586"/>
                  <a:pt x="1502" y="583"/>
                  <a:pt x="1459" y="578"/>
                </a:cubicBezTo>
                <a:cubicBezTo>
                  <a:pt x="1216" y="578"/>
                  <a:pt x="942" y="517"/>
                  <a:pt x="699" y="395"/>
                </a:cubicBezTo>
                <a:cubicBezTo>
                  <a:pt x="456" y="304"/>
                  <a:pt x="213" y="182"/>
                  <a:pt x="0" y="30"/>
                </a:cubicBezTo>
                <a:lnTo>
                  <a:pt x="0" y="30"/>
                </a:lnTo>
                <a:cubicBezTo>
                  <a:pt x="304" y="486"/>
                  <a:pt x="851" y="821"/>
                  <a:pt x="1459" y="882"/>
                </a:cubicBezTo>
                <a:cubicBezTo>
                  <a:pt x="1763" y="882"/>
                  <a:pt x="2067" y="790"/>
                  <a:pt x="2310" y="638"/>
                </a:cubicBezTo>
                <a:cubicBezTo>
                  <a:pt x="2432" y="578"/>
                  <a:pt x="2523" y="456"/>
                  <a:pt x="2644" y="365"/>
                </a:cubicBezTo>
                <a:cubicBezTo>
                  <a:pt x="2736" y="243"/>
                  <a:pt x="2827" y="122"/>
                  <a:pt x="28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1"/>
          <p:cNvSpPr/>
          <p:nvPr/>
        </p:nvSpPr>
        <p:spPr>
          <a:xfrm>
            <a:off x="8015147" y="2314379"/>
            <a:ext cx="79867" cy="79903"/>
          </a:xfrm>
          <a:custGeom>
            <a:rect b="b" l="l" r="r" t="t"/>
            <a:pathLst>
              <a:path extrusionOk="0" h="2220" w="2219">
                <a:moveTo>
                  <a:pt x="1094" y="1"/>
                </a:moveTo>
                <a:cubicBezTo>
                  <a:pt x="486" y="1"/>
                  <a:pt x="0" y="487"/>
                  <a:pt x="0" y="1095"/>
                </a:cubicBezTo>
                <a:cubicBezTo>
                  <a:pt x="0" y="1703"/>
                  <a:pt x="486" y="2219"/>
                  <a:pt x="1094" y="2219"/>
                </a:cubicBezTo>
                <a:cubicBezTo>
                  <a:pt x="1702" y="2219"/>
                  <a:pt x="2219" y="1703"/>
                  <a:pt x="2219" y="1095"/>
                </a:cubicBezTo>
                <a:cubicBezTo>
                  <a:pt x="2219" y="487"/>
                  <a:pt x="1702" y="1"/>
                  <a:pt x="1094"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1"/>
          <p:cNvSpPr/>
          <p:nvPr/>
        </p:nvSpPr>
        <p:spPr>
          <a:xfrm>
            <a:off x="8384908" y="2314379"/>
            <a:ext cx="79903" cy="79903"/>
          </a:xfrm>
          <a:custGeom>
            <a:rect b="b" l="l" r="r" t="t"/>
            <a:pathLst>
              <a:path extrusionOk="0" h="2220" w="2220">
                <a:moveTo>
                  <a:pt x="1126" y="1"/>
                </a:moveTo>
                <a:cubicBezTo>
                  <a:pt x="518" y="1"/>
                  <a:pt x="1" y="487"/>
                  <a:pt x="1" y="1095"/>
                </a:cubicBezTo>
                <a:cubicBezTo>
                  <a:pt x="1" y="1703"/>
                  <a:pt x="518" y="2219"/>
                  <a:pt x="1126" y="2219"/>
                </a:cubicBezTo>
                <a:cubicBezTo>
                  <a:pt x="1733" y="2219"/>
                  <a:pt x="2220" y="1703"/>
                  <a:pt x="2220" y="1095"/>
                </a:cubicBezTo>
                <a:cubicBezTo>
                  <a:pt x="2220" y="487"/>
                  <a:pt x="1733" y="1"/>
                  <a:pt x="1126"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1"/>
          <p:cNvSpPr/>
          <p:nvPr/>
        </p:nvSpPr>
        <p:spPr>
          <a:xfrm>
            <a:off x="7708806" y="1654079"/>
            <a:ext cx="927635" cy="480932"/>
          </a:xfrm>
          <a:custGeom>
            <a:rect b="b" l="l" r="r" t="t"/>
            <a:pathLst>
              <a:path extrusionOk="0" h="13362" w="25773">
                <a:moveTo>
                  <a:pt x="19654" y="1"/>
                </a:moveTo>
                <a:cubicBezTo>
                  <a:pt x="19303" y="1"/>
                  <a:pt x="18952" y="20"/>
                  <a:pt x="18602" y="47"/>
                </a:cubicBezTo>
                <a:cubicBezTo>
                  <a:pt x="15593" y="321"/>
                  <a:pt x="12675" y="1142"/>
                  <a:pt x="9849" y="2175"/>
                </a:cubicBezTo>
                <a:cubicBezTo>
                  <a:pt x="9453" y="2297"/>
                  <a:pt x="9089" y="2449"/>
                  <a:pt x="8693" y="2449"/>
                </a:cubicBezTo>
                <a:cubicBezTo>
                  <a:pt x="8298" y="2449"/>
                  <a:pt x="7873" y="2236"/>
                  <a:pt x="7690" y="1871"/>
                </a:cubicBezTo>
                <a:cubicBezTo>
                  <a:pt x="7569" y="1567"/>
                  <a:pt x="7630" y="1202"/>
                  <a:pt x="7630" y="868"/>
                </a:cubicBezTo>
                <a:cubicBezTo>
                  <a:pt x="7630" y="534"/>
                  <a:pt x="7478" y="108"/>
                  <a:pt x="7143" y="47"/>
                </a:cubicBezTo>
                <a:cubicBezTo>
                  <a:pt x="7111" y="41"/>
                  <a:pt x="7079" y="38"/>
                  <a:pt x="7048" y="38"/>
                </a:cubicBezTo>
                <a:cubicBezTo>
                  <a:pt x="6783" y="38"/>
                  <a:pt x="6547" y="256"/>
                  <a:pt x="6383" y="473"/>
                </a:cubicBezTo>
                <a:cubicBezTo>
                  <a:pt x="5593" y="1506"/>
                  <a:pt x="5624" y="2935"/>
                  <a:pt x="5654" y="4272"/>
                </a:cubicBezTo>
                <a:cubicBezTo>
                  <a:pt x="5380" y="3543"/>
                  <a:pt x="5259" y="2783"/>
                  <a:pt x="5289" y="2023"/>
                </a:cubicBezTo>
                <a:cubicBezTo>
                  <a:pt x="5320" y="1598"/>
                  <a:pt x="5259" y="990"/>
                  <a:pt x="4833" y="959"/>
                </a:cubicBezTo>
                <a:cubicBezTo>
                  <a:pt x="4813" y="955"/>
                  <a:pt x="4793" y="953"/>
                  <a:pt x="4772" y="953"/>
                </a:cubicBezTo>
                <a:cubicBezTo>
                  <a:pt x="4641" y="953"/>
                  <a:pt x="4509" y="1032"/>
                  <a:pt x="4377" y="1111"/>
                </a:cubicBezTo>
                <a:cubicBezTo>
                  <a:pt x="3800" y="1537"/>
                  <a:pt x="3557" y="2297"/>
                  <a:pt x="3496" y="3026"/>
                </a:cubicBezTo>
                <a:cubicBezTo>
                  <a:pt x="3405" y="3665"/>
                  <a:pt x="3617" y="4546"/>
                  <a:pt x="3283" y="5093"/>
                </a:cubicBezTo>
                <a:cubicBezTo>
                  <a:pt x="2827" y="4637"/>
                  <a:pt x="2645" y="3756"/>
                  <a:pt x="2554" y="3148"/>
                </a:cubicBezTo>
                <a:cubicBezTo>
                  <a:pt x="2462" y="2661"/>
                  <a:pt x="2432" y="2023"/>
                  <a:pt x="1946" y="1810"/>
                </a:cubicBezTo>
                <a:cubicBezTo>
                  <a:pt x="1844" y="1760"/>
                  <a:pt x="1733" y="1736"/>
                  <a:pt x="1620" y="1736"/>
                </a:cubicBezTo>
                <a:cubicBezTo>
                  <a:pt x="1395" y="1736"/>
                  <a:pt x="1165" y="1831"/>
                  <a:pt x="1003" y="1993"/>
                </a:cubicBezTo>
                <a:cubicBezTo>
                  <a:pt x="760" y="2236"/>
                  <a:pt x="608" y="2540"/>
                  <a:pt x="517" y="2874"/>
                </a:cubicBezTo>
                <a:cubicBezTo>
                  <a:pt x="0" y="4698"/>
                  <a:pt x="639" y="6765"/>
                  <a:pt x="2067" y="7981"/>
                </a:cubicBezTo>
                <a:cubicBezTo>
                  <a:pt x="2766" y="8589"/>
                  <a:pt x="3648" y="8984"/>
                  <a:pt x="4529" y="9257"/>
                </a:cubicBezTo>
                <a:cubicBezTo>
                  <a:pt x="5719" y="9634"/>
                  <a:pt x="6978" y="9825"/>
                  <a:pt x="8236" y="9825"/>
                </a:cubicBezTo>
                <a:cubicBezTo>
                  <a:pt x="9615" y="9825"/>
                  <a:pt x="10993" y="9597"/>
                  <a:pt x="12280" y="9136"/>
                </a:cubicBezTo>
                <a:cubicBezTo>
                  <a:pt x="14560" y="8345"/>
                  <a:pt x="16596" y="6856"/>
                  <a:pt x="18967" y="6522"/>
                </a:cubicBezTo>
                <a:cubicBezTo>
                  <a:pt x="19215" y="6488"/>
                  <a:pt x="19467" y="6468"/>
                  <a:pt x="19719" y="6468"/>
                </a:cubicBezTo>
                <a:cubicBezTo>
                  <a:pt x="20363" y="6468"/>
                  <a:pt x="21004" y="6597"/>
                  <a:pt x="21551" y="6947"/>
                </a:cubicBezTo>
                <a:cubicBezTo>
                  <a:pt x="22311" y="7434"/>
                  <a:pt x="22736" y="8285"/>
                  <a:pt x="22979" y="9136"/>
                </a:cubicBezTo>
                <a:cubicBezTo>
                  <a:pt x="23223" y="9987"/>
                  <a:pt x="23344" y="10899"/>
                  <a:pt x="23618" y="11750"/>
                </a:cubicBezTo>
                <a:cubicBezTo>
                  <a:pt x="23800" y="12266"/>
                  <a:pt x="24286" y="13330"/>
                  <a:pt x="24955" y="13361"/>
                </a:cubicBezTo>
                <a:cubicBezTo>
                  <a:pt x="24963" y="13361"/>
                  <a:pt x="24971" y="13361"/>
                  <a:pt x="24979" y="13361"/>
                </a:cubicBezTo>
                <a:cubicBezTo>
                  <a:pt x="25772" y="13361"/>
                  <a:pt x="25594" y="11836"/>
                  <a:pt x="25624" y="11324"/>
                </a:cubicBezTo>
                <a:cubicBezTo>
                  <a:pt x="25685" y="9379"/>
                  <a:pt x="25502" y="7403"/>
                  <a:pt x="25138" y="5488"/>
                </a:cubicBezTo>
                <a:cubicBezTo>
                  <a:pt x="24925" y="4485"/>
                  <a:pt x="24651" y="3482"/>
                  <a:pt x="24165" y="2570"/>
                </a:cubicBezTo>
                <a:cubicBezTo>
                  <a:pt x="23679" y="1658"/>
                  <a:pt x="22949" y="868"/>
                  <a:pt x="22007" y="443"/>
                </a:cubicBezTo>
                <a:cubicBezTo>
                  <a:pt x="21264" y="103"/>
                  <a:pt x="20463" y="1"/>
                  <a:pt x="196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1"/>
          <p:cNvSpPr/>
          <p:nvPr/>
        </p:nvSpPr>
        <p:spPr>
          <a:xfrm>
            <a:off x="8368495" y="2108964"/>
            <a:ext cx="134612" cy="42435"/>
          </a:xfrm>
          <a:custGeom>
            <a:rect b="b" l="l" r="r" t="t"/>
            <a:pathLst>
              <a:path extrusionOk="0" h="1179" w="3740">
                <a:moveTo>
                  <a:pt x="2090" y="1"/>
                </a:moveTo>
                <a:cubicBezTo>
                  <a:pt x="1992" y="1"/>
                  <a:pt x="1893" y="8"/>
                  <a:pt x="1794" y="24"/>
                </a:cubicBezTo>
                <a:cubicBezTo>
                  <a:pt x="1430" y="54"/>
                  <a:pt x="1065" y="176"/>
                  <a:pt x="761" y="388"/>
                </a:cubicBezTo>
                <a:cubicBezTo>
                  <a:pt x="457" y="601"/>
                  <a:pt x="183" y="844"/>
                  <a:pt x="1" y="1179"/>
                </a:cubicBezTo>
                <a:cubicBezTo>
                  <a:pt x="578" y="784"/>
                  <a:pt x="1186" y="449"/>
                  <a:pt x="1855" y="388"/>
                </a:cubicBezTo>
                <a:cubicBezTo>
                  <a:pt x="1931" y="381"/>
                  <a:pt x="2009" y="377"/>
                  <a:pt x="2088" y="377"/>
                </a:cubicBezTo>
                <a:cubicBezTo>
                  <a:pt x="2324" y="377"/>
                  <a:pt x="2569" y="411"/>
                  <a:pt x="2797" y="480"/>
                </a:cubicBezTo>
                <a:cubicBezTo>
                  <a:pt x="2949" y="510"/>
                  <a:pt x="3101" y="601"/>
                  <a:pt x="3284" y="662"/>
                </a:cubicBezTo>
                <a:cubicBezTo>
                  <a:pt x="3436" y="723"/>
                  <a:pt x="3588" y="814"/>
                  <a:pt x="3740" y="875"/>
                </a:cubicBezTo>
                <a:cubicBezTo>
                  <a:pt x="3527" y="601"/>
                  <a:pt x="3253" y="358"/>
                  <a:pt x="2919" y="206"/>
                </a:cubicBezTo>
                <a:cubicBezTo>
                  <a:pt x="2668" y="69"/>
                  <a:pt x="2383"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1"/>
          <p:cNvSpPr/>
          <p:nvPr/>
        </p:nvSpPr>
        <p:spPr>
          <a:xfrm>
            <a:off x="7989987" y="2097770"/>
            <a:ext cx="144438" cy="43803"/>
          </a:xfrm>
          <a:custGeom>
            <a:rect b="b" l="l" r="r" t="t"/>
            <a:pathLst>
              <a:path extrusionOk="0" h="1217" w="4013">
                <a:moveTo>
                  <a:pt x="2097" y="0"/>
                </a:moveTo>
                <a:cubicBezTo>
                  <a:pt x="1702" y="0"/>
                  <a:pt x="1307" y="152"/>
                  <a:pt x="942" y="304"/>
                </a:cubicBezTo>
                <a:cubicBezTo>
                  <a:pt x="790" y="395"/>
                  <a:pt x="608" y="487"/>
                  <a:pt x="456" y="578"/>
                </a:cubicBezTo>
                <a:cubicBezTo>
                  <a:pt x="274" y="699"/>
                  <a:pt x="122" y="821"/>
                  <a:pt x="0" y="943"/>
                </a:cubicBezTo>
                <a:cubicBezTo>
                  <a:pt x="182" y="882"/>
                  <a:pt x="365" y="821"/>
                  <a:pt x="517" y="760"/>
                </a:cubicBezTo>
                <a:lnTo>
                  <a:pt x="1064" y="578"/>
                </a:lnTo>
                <a:cubicBezTo>
                  <a:pt x="1429" y="487"/>
                  <a:pt x="1763" y="395"/>
                  <a:pt x="2128" y="395"/>
                </a:cubicBezTo>
                <a:cubicBezTo>
                  <a:pt x="2187" y="390"/>
                  <a:pt x="2245" y="388"/>
                  <a:pt x="2304" y="388"/>
                </a:cubicBezTo>
                <a:cubicBezTo>
                  <a:pt x="2943" y="388"/>
                  <a:pt x="3567" y="687"/>
                  <a:pt x="4012" y="1216"/>
                </a:cubicBezTo>
                <a:cubicBezTo>
                  <a:pt x="3891" y="851"/>
                  <a:pt x="3617" y="517"/>
                  <a:pt x="3283" y="304"/>
                </a:cubicBezTo>
                <a:cubicBezTo>
                  <a:pt x="2948" y="91"/>
                  <a:pt x="2523" y="0"/>
                  <a:pt x="20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1"/>
          <p:cNvSpPr txBox="1"/>
          <p:nvPr/>
        </p:nvSpPr>
        <p:spPr>
          <a:xfrm>
            <a:off x="3130850" y="571225"/>
            <a:ext cx="3602400" cy="4617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C66767"/>
                </a:solidFill>
                <a:latin typeface="Manjari"/>
                <a:ea typeface="Manjari"/>
                <a:cs typeface="Manjari"/>
                <a:sym typeface="Manjari"/>
              </a:rPr>
              <a:t>We met</a:t>
            </a:r>
            <a:r>
              <a:rPr lang="en" sz="1800">
                <a:solidFill>
                  <a:schemeClr val="accent2"/>
                </a:solidFill>
                <a:latin typeface="Manjari"/>
                <a:ea typeface="Manjari"/>
                <a:cs typeface="Manjari"/>
                <a:sym typeface="Manjari"/>
              </a:rPr>
              <a:t> Will, a recent college grad working in consulting who recently moved to SF. </a:t>
            </a:r>
            <a:endParaRPr sz="1800">
              <a:solidFill>
                <a:schemeClr val="accent2"/>
              </a:solidFill>
              <a:latin typeface="Manjari"/>
              <a:ea typeface="Manjari"/>
              <a:cs typeface="Manjari"/>
              <a:sym typeface="Manjari"/>
            </a:endParaRPr>
          </a:p>
          <a:p>
            <a:pPr indent="0" lvl="0" marL="0" rtl="0" algn="l">
              <a:spcBef>
                <a:spcPts val="0"/>
              </a:spcBef>
              <a:spcAft>
                <a:spcPts val="0"/>
              </a:spcAft>
              <a:buNone/>
            </a:pPr>
            <a:r>
              <a:rPr b="1" lang="en" sz="1800">
                <a:solidFill>
                  <a:srgbClr val="C66767"/>
                </a:solidFill>
                <a:latin typeface="Manjari"/>
                <a:ea typeface="Manjari"/>
                <a:cs typeface="Manjari"/>
                <a:sym typeface="Manjari"/>
              </a:rPr>
              <a:t>We were surprised to notice</a:t>
            </a:r>
            <a:r>
              <a:rPr lang="en" sz="1800">
                <a:solidFill>
                  <a:schemeClr val="accent2"/>
                </a:solidFill>
                <a:latin typeface="Manjari"/>
                <a:ea typeface="Manjari"/>
                <a:cs typeface="Manjari"/>
                <a:sym typeface="Manjari"/>
              </a:rPr>
              <a:t> he often watches Netflix alone after work even though he desires social interaction. </a:t>
            </a:r>
            <a:endParaRPr sz="1800">
              <a:solidFill>
                <a:schemeClr val="accent2"/>
              </a:solidFill>
              <a:latin typeface="Manjari"/>
              <a:ea typeface="Manjari"/>
              <a:cs typeface="Manjari"/>
              <a:sym typeface="Manjari"/>
            </a:endParaRPr>
          </a:p>
          <a:p>
            <a:pPr indent="0" lvl="0" marL="0" rtl="0" algn="l">
              <a:spcBef>
                <a:spcPts val="0"/>
              </a:spcBef>
              <a:spcAft>
                <a:spcPts val="0"/>
              </a:spcAft>
              <a:buNone/>
            </a:pPr>
            <a:r>
              <a:rPr b="1" lang="en" sz="1800">
                <a:solidFill>
                  <a:srgbClr val="C66767"/>
                </a:solidFill>
                <a:latin typeface="Manjari"/>
                <a:ea typeface="Manjari"/>
                <a:cs typeface="Manjari"/>
                <a:sym typeface="Manjari"/>
              </a:rPr>
              <a:t>We wonder if this means</a:t>
            </a:r>
            <a:r>
              <a:rPr lang="en" sz="1800">
                <a:solidFill>
                  <a:schemeClr val="accent2"/>
                </a:solidFill>
                <a:latin typeface="Manjari"/>
                <a:ea typeface="Manjari"/>
                <a:cs typeface="Manjari"/>
                <a:sym typeface="Manjari"/>
              </a:rPr>
              <a:t> the activation energy of socializing with others prevents Will from making plans with friends.</a:t>
            </a:r>
            <a:r>
              <a:rPr b="1" lang="en" sz="1800">
                <a:solidFill>
                  <a:srgbClr val="C66767"/>
                </a:solidFill>
                <a:latin typeface="Manjari"/>
                <a:ea typeface="Manjari"/>
                <a:cs typeface="Manjari"/>
                <a:sym typeface="Manjari"/>
              </a:rPr>
              <a:t> </a:t>
            </a:r>
            <a:endParaRPr b="1" sz="1800">
              <a:solidFill>
                <a:srgbClr val="C66767"/>
              </a:solidFill>
              <a:latin typeface="Manjari"/>
              <a:ea typeface="Manjari"/>
              <a:cs typeface="Manjari"/>
              <a:sym typeface="Manjari"/>
            </a:endParaRPr>
          </a:p>
          <a:p>
            <a:pPr indent="0" lvl="0" marL="0" rtl="0" algn="l">
              <a:spcBef>
                <a:spcPts val="0"/>
              </a:spcBef>
              <a:spcAft>
                <a:spcPts val="0"/>
              </a:spcAft>
              <a:buNone/>
            </a:pPr>
            <a:r>
              <a:rPr b="1" lang="en" sz="1800">
                <a:solidFill>
                  <a:srgbClr val="C66767"/>
                </a:solidFill>
                <a:latin typeface="Manjari"/>
                <a:ea typeface="Manjari"/>
                <a:cs typeface="Manjari"/>
                <a:sym typeface="Manjari"/>
              </a:rPr>
              <a:t>It would be game-changing</a:t>
            </a:r>
            <a:r>
              <a:rPr lang="en" sz="1800">
                <a:solidFill>
                  <a:schemeClr val="accent2"/>
                </a:solidFill>
                <a:latin typeface="Manjari"/>
                <a:ea typeface="Manjari"/>
                <a:cs typeface="Manjari"/>
                <a:sym typeface="Manjari"/>
              </a:rPr>
              <a:t> to help Will find a low-effort way to make plans with friends after work.</a:t>
            </a:r>
            <a:endParaRPr sz="1800">
              <a:solidFill>
                <a:schemeClr val="accent2"/>
              </a:solidFill>
              <a:latin typeface="Manjari"/>
              <a:ea typeface="Manjari"/>
              <a:cs typeface="Manjari"/>
              <a:sym typeface="Manjari"/>
            </a:endParaRPr>
          </a:p>
          <a:p>
            <a:pPr indent="0" lvl="0" marL="0" rtl="0" algn="ctr">
              <a:spcBef>
                <a:spcPts val="0"/>
              </a:spcBef>
              <a:spcAft>
                <a:spcPts val="0"/>
              </a:spcAft>
              <a:buNone/>
            </a:pPr>
            <a:r>
              <a:t/>
            </a:r>
            <a:endParaRPr sz="1800">
              <a:solidFill>
                <a:schemeClr val="accent2"/>
              </a:solidFill>
              <a:latin typeface="Manjari"/>
              <a:ea typeface="Manjari"/>
              <a:cs typeface="Manjari"/>
              <a:sym typeface="Manja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8" name="Shape 1448"/>
        <p:cNvGrpSpPr/>
        <p:nvPr/>
      </p:nvGrpSpPr>
      <p:grpSpPr>
        <a:xfrm>
          <a:off x="0" y="0"/>
          <a:ext cx="0" cy="0"/>
          <a:chOff x="0" y="0"/>
          <a:chExt cx="0" cy="0"/>
        </a:xfrm>
      </p:grpSpPr>
      <p:sp>
        <p:nvSpPr>
          <p:cNvPr id="1449" name="Google Shape;1449;p62"/>
          <p:cNvSpPr txBox="1"/>
          <p:nvPr>
            <p:ph type="title"/>
          </p:nvPr>
        </p:nvSpPr>
        <p:spPr>
          <a:xfrm>
            <a:off x="1577975" y="353225"/>
            <a:ext cx="4643700" cy="54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000000"/>
                </a:solidFill>
              </a:rPr>
              <a:t>POV 2</a:t>
            </a:r>
            <a:endParaRPr sz="3000">
              <a:solidFill>
                <a:srgbClr val="000000"/>
              </a:solidFill>
            </a:endParaRPr>
          </a:p>
        </p:txBody>
      </p:sp>
      <p:sp>
        <p:nvSpPr>
          <p:cNvPr id="1450" name="Google Shape;1450;p62"/>
          <p:cNvSpPr txBox="1"/>
          <p:nvPr/>
        </p:nvSpPr>
        <p:spPr>
          <a:xfrm>
            <a:off x="3108400" y="734850"/>
            <a:ext cx="3629700" cy="4617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C66767"/>
                </a:solidFill>
                <a:latin typeface="Manjari"/>
                <a:ea typeface="Manjari"/>
                <a:cs typeface="Manjari"/>
                <a:sym typeface="Manjari"/>
              </a:rPr>
              <a:t>We met</a:t>
            </a:r>
            <a:r>
              <a:rPr lang="en" sz="1800">
                <a:solidFill>
                  <a:schemeClr val="accent2"/>
                </a:solidFill>
                <a:latin typeface="Manjari"/>
                <a:ea typeface="Manjari"/>
                <a:cs typeface="Manjari"/>
                <a:sym typeface="Manjari"/>
              </a:rPr>
              <a:t> </a:t>
            </a:r>
            <a:r>
              <a:rPr lang="en" sz="1800">
                <a:solidFill>
                  <a:schemeClr val="accent2"/>
                </a:solidFill>
                <a:latin typeface="Manjari"/>
                <a:ea typeface="Manjari"/>
                <a:cs typeface="Manjari"/>
                <a:sym typeface="Manjari"/>
              </a:rPr>
              <a:t>Nebraska, a recent Minerva grad working as a freelancer/political organizer living in between cities and home</a:t>
            </a:r>
            <a:r>
              <a:rPr lang="en" sz="1800">
                <a:solidFill>
                  <a:schemeClr val="accent2"/>
                </a:solidFill>
                <a:latin typeface="Manjari"/>
                <a:ea typeface="Manjari"/>
                <a:cs typeface="Manjari"/>
                <a:sym typeface="Manjari"/>
              </a:rPr>
              <a:t>. </a:t>
            </a:r>
            <a:endParaRPr sz="1800">
              <a:solidFill>
                <a:schemeClr val="accent2"/>
              </a:solidFill>
              <a:latin typeface="Manjari"/>
              <a:ea typeface="Manjari"/>
              <a:cs typeface="Manjari"/>
              <a:sym typeface="Manjari"/>
            </a:endParaRPr>
          </a:p>
          <a:p>
            <a:pPr indent="0" lvl="0" marL="0" rtl="0" algn="l">
              <a:spcBef>
                <a:spcPts val="0"/>
              </a:spcBef>
              <a:spcAft>
                <a:spcPts val="0"/>
              </a:spcAft>
              <a:buNone/>
            </a:pPr>
            <a:r>
              <a:rPr b="1" lang="en" sz="1800">
                <a:solidFill>
                  <a:srgbClr val="C66767"/>
                </a:solidFill>
                <a:latin typeface="Manjari"/>
                <a:ea typeface="Manjari"/>
                <a:cs typeface="Manjari"/>
                <a:sym typeface="Manjari"/>
              </a:rPr>
              <a:t>We were surprised to notice</a:t>
            </a:r>
            <a:r>
              <a:rPr lang="en" sz="1800">
                <a:solidFill>
                  <a:schemeClr val="accent2"/>
                </a:solidFill>
                <a:latin typeface="Manjari"/>
                <a:ea typeface="Manjari"/>
                <a:cs typeface="Manjari"/>
                <a:sym typeface="Manjari"/>
              </a:rPr>
              <a:t> </a:t>
            </a:r>
            <a:r>
              <a:rPr lang="en" sz="1800">
                <a:solidFill>
                  <a:schemeClr val="accent2"/>
                </a:solidFill>
                <a:latin typeface="Manjari"/>
                <a:ea typeface="Manjari"/>
                <a:cs typeface="Manjari"/>
                <a:sym typeface="Manjari"/>
              </a:rPr>
              <a:t>she feels pressure to plan unique/exciting activities when hanging out with acquaintances.</a:t>
            </a:r>
            <a:endParaRPr sz="1800">
              <a:solidFill>
                <a:schemeClr val="accent2"/>
              </a:solidFill>
              <a:latin typeface="Manjari"/>
              <a:ea typeface="Manjari"/>
              <a:cs typeface="Manjari"/>
              <a:sym typeface="Manjari"/>
            </a:endParaRPr>
          </a:p>
          <a:p>
            <a:pPr indent="0" lvl="0" marL="0" rtl="0" algn="l">
              <a:spcBef>
                <a:spcPts val="0"/>
              </a:spcBef>
              <a:spcAft>
                <a:spcPts val="0"/>
              </a:spcAft>
              <a:buNone/>
            </a:pPr>
            <a:r>
              <a:rPr b="1" lang="en" sz="1800">
                <a:solidFill>
                  <a:srgbClr val="C66767"/>
                </a:solidFill>
                <a:latin typeface="Manjari"/>
                <a:ea typeface="Manjari"/>
                <a:cs typeface="Manjari"/>
                <a:sym typeface="Manjari"/>
              </a:rPr>
              <a:t>We wonder if this means</a:t>
            </a:r>
            <a:r>
              <a:rPr lang="en" sz="1800">
                <a:solidFill>
                  <a:schemeClr val="accent2"/>
                </a:solidFill>
                <a:latin typeface="Manjari"/>
                <a:ea typeface="Manjari"/>
                <a:cs typeface="Manjari"/>
                <a:sym typeface="Manjari"/>
              </a:rPr>
              <a:t> </a:t>
            </a:r>
            <a:r>
              <a:rPr lang="en" sz="1800">
                <a:solidFill>
                  <a:schemeClr val="accent2"/>
                </a:solidFill>
                <a:latin typeface="Manjari"/>
                <a:ea typeface="Manjari"/>
                <a:cs typeface="Manjari"/>
                <a:sym typeface="Manjari"/>
              </a:rPr>
              <a:t>she bonds more easily with acquaintances during unique activities.</a:t>
            </a:r>
            <a:endParaRPr b="1" sz="1800">
              <a:solidFill>
                <a:srgbClr val="C66767"/>
              </a:solidFill>
              <a:latin typeface="Manjari"/>
              <a:ea typeface="Manjari"/>
              <a:cs typeface="Manjari"/>
              <a:sym typeface="Manjari"/>
            </a:endParaRPr>
          </a:p>
          <a:p>
            <a:pPr indent="0" lvl="0" marL="0" rtl="0" algn="l">
              <a:spcBef>
                <a:spcPts val="0"/>
              </a:spcBef>
              <a:spcAft>
                <a:spcPts val="0"/>
              </a:spcAft>
              <a:buNone/>
            </a:pPr>
            <a:r>
              <a:rPr b="1" lang="en" sz="1800">
                <a:solidFill>
                  <a:srgbClr val="C66767"/>
                </a:solidFill>
                <a:latin typeface="Manjari"/>
                <a:ea typeface="Manjari"/>
                <a:cs typeface="Manjari"/>
                <a:sym typeface="Manjari"/>
              </a:rPr>
              <a:t>It would be game-changing</a:t>
            </a:r>
            <a:r>
              <a:rPr lang="en" sz="1800">
                <a:solidFill>
                  <a:schemeClr val="accent2"/>
                </a:solidFill>
                <a:latin typeface="Manjari"/>
                <a:ea typeface="Manjari"/>
                <a:cs typeface="Manjari"/>
                <a:sym typeface="Manjari"/>
              </a:rPr>
              <a:t> </a:t>
            </a:r>
            <a:r>
              <a:rPr lang="en" sz="1800">
                <a:solidFill>
                  <a:schemeClr val="accent2"/>
                </a:solidFill>
                <a:latin typeface="Manjari"/>
                <a:ea typeface="Manjari"/>
                <a:cs typeface="Manjari"/>
                <a:sym typeface="Manjari"/>
              </a:rPr>
              <a:t>help Nebraska find exciting activities in her city.</a:t>
            </a:r>
            <a:endParaRPr sz="1800">
              <a:solidFill>
                <a:schemeClr val="accent2"/>
              </a:solidFill>
              <a:latin typeface="Manjari"/>
              <a:ea typeface="Manjari"/>
              <a:cs typeface="Manjari"/>
              <a:sym typeface="Manjari"/>
            </a:endParaRPr>
          </a:p>
          <a:p>
            <a:pPr indent="0" lvl="0" marL="0" rtl="0" algn="ctr">
              <a:spcBef>
                <a:spcPts val="0"/>
              </a:spcBef>
              <a:spcAft>
                <a:spcPts val="0"/>
              </a:spcAft>
              <a:buNone/>
            </a:pPr>
            <a:r>
              <a:t/>
            </a:r>
            <a:endParaRPr sz="1800">
              <a:solidFill>
                <a:schemeClr val="accent2"/>
              </a:solidFill>
              <a:latin typeface="Manjari"/>
              <a:ea typeface="Manjari"/>
              <a:cs typeface="Manjari"/>
              <a:sym typeface="Manjari"/>
            </a:endParaRPr>
          </a:p>
        </p:txBody>
      </p:sp>
      <p:grpSp>
        <p:nvGrpSpPr>
          <p:cNvPr id="1451" name="Google Shape;1451;p62"/>
          <p:cNvGrpSpPr/>
          <p:nvPr/>
        </p:nvGrpSpPr>
        <p:grpSpPr>
          <a:xfrm>
            <a:off x="7586086" y="1642459"/>
            <a:ext cx="1361997" cy="1858582"/>
            <a:chOff x="1034825" y="1460000"/>
            <a:chExt cx="2080021" cy="2838397"/>
          </a:xfrm>
        </p:grpSpPr>
        <p:sp>
          <p:nvSpPr>
            <p:cNvPr id="1452" name="Google Shape;1452;p62"/>
            <p:cNvSpPr/>
            <p:nvPr/>
          </p:nvSpPr>
          <p:spPr>
            <a:xfrm>
              <a:off x="1108121" y="2003925"/>
              <a:ext cx="2006724" cy="1603148"/>
            </a:xfrm>
            <a:custGeom>
              <a:rect b="b" l="l" r="r" t="t"/>
              <a:pathLst>
                <a:path extrusionOk="0" h="29308" w="36686">
                  <a:moveTo>
                    <a:pt x="8174" y="0"/>
                  </a:moveTo>
                  <a:lnTo>
                    <a:pt x="4588" y="15077"/>
                  </a:lnTo>
                  <a:cubicBezTo>
                    <a:pt x="4405" y="15061"/>
                    <a:pt x="4213" y="15053"/>
                    <a:pt x="4015" y="15053"/>
                  </a:cubicBezTo>
                  <a:cubicBezTo>
                    <a:pt x="2236" y="15053"/>
                    <a:pt x="1" y="15718"/>
                    <a:pt x="302" y="17934"/>
                  </a:cubicBezTo>
                  <a:cubicBezTo>
                    <a:pt x="423" y="18937"/>
                    <a:pt x="1183" y="19788"/>
                    <a:pt x="2095" y="20213"/>
                  </a:cubicBezTo>
                  <a:cubicBezTo>
                    <a:pt x="2670" y="20473"/>
                    <a:pt x="3290" y="20586"/>
                    <a:pt x="3907" y="20586"/>
                  </a:cubicBezTo>
                  <a:cubicBezTo>
                    <a:pt x="4301" y="20586"/>
                    <a:pt x="4695" y="20540"/>
                    <a:pt x="5074" y="20457"/>
                  </a:cubicBezTo>
                  <a:lnTo>
                    <a:pt x="5074" y="20457"/>
                  </a:lnTo>
                  <a:cubicBezTo>
                    <a:pt x="2946" y="21429"/>
                    <a:pt x="2217" y="23709"/>
                    <a:pt x="2794" y="25928"/>
                  </a:cubicBezTo>
                  <a:cubicBezTo>
                    <a:pt x="3304" y="27853"/>
                    <a:pt x="4770" y="28367"/>
                    <a:pt x="6190" y="28367"/>
                  </a:cubicBezTo>
                  <a:cubicBezTo>
                    <a:pt x="7820" y="28367"/>
                    <a:pt x="9390" y="27691"/>
                    <a:pt x="9390" y="27691"/>
                  </a:cubicBezTo>
                  <a:lnTo>
                    <a:pt x="15925" y="28937"/>
                  </a:lnTo>
                  <a:lnTo>
                    <a:pt x="18904" y="26353"/>
                  </a:lnTo>
                  <a:cubicBezTo>
                    <a:pt x="18904" y="26353"/>
                    <a:pt x="27445" y="29241"/>
                    <a:pt x="28205" y="29302"/>
                  </a:cubicBezTo>
                  <a:cubicBezTo>
                    <a:pt x="28236" y="29305"/>
                    <a:pt x="28271" y="29307"/>
                    <a:pt x="28310" y="29307"/>
                  </a:cubicBezTo>
                  <a:cubicBezTo>
                    <a:pt x="29245" y="29307"/>
                    <a:pt x="32493" y="28229"/>
                    <a:pt x="31822" y="24408"/>
                  </a:cubicBezTo>
                  <a:lnTo>
                    <a:pt x="31822" y="24408"/>
                  </a:lnTo>
                  <a:cubicBezTo>
                    <a:pt x="31944" y="25046"/>
                    <a:pt x="33008" y="25654"/>
                    <a:pt x="33555" y="25837"/>
                  </a:cubicBezTo>
                  <a:cubicBezTo>
                    <a:pt x="33830" y="25932"/>
                    <a:pt x="34129" y="25990"/>
                    <a:pt x="34423" y="25990"/>
                  </a:cubicBezTo>
                  <a:cubicBezTo>
                    <a:pt x="34877" y="25990"/>
                    <a:pt x="35320" y="25852"/>
                    <a:pt x="35652" y="25502"/>
                  </a:cubicBezTo>
                  <a:cubicBezTo>
                    <a:pt x="36685" y="24469"/>
                    <a:pt x="35804" y="22767"/>
                    <a:pt x="35044" y="21824"/>
                  </a:cubicBezTo>
                  <a:cubicBezTo>
                    <a:pt x="34898" y="21649"/>
                    <a:pt x="33992" y="20573"/>
                    <a:pt x="33653" y="20573"/>
                  </a:cubicBezTo>
                  <a:cubicBezTo>
                    <a:pt x="33639" y="20573"/>
                    <a:pt x="33627" y="20575"/>
                    <a:pt x="33616" y="20578"/>
                  </a:cubicBezTo>
                  <a:cubicBezTo>
                    <a:pt x="33616" y="20578"/>
                    <a:pt x="36260" y="19666"/>
                    <a:pt x="34375" y="16931"/>
                  </a:cubicBezTo>
                  <a:cubicBezTo>
                    <a:pt x="33324" y="15397"/>
                    <a:pt x="31863" y="15065"/>
                    <a:pt x="30794" y="15065"/>
                  </a:cubicBezTo>
                  <a:cubicBezTo>
                    <a:pt x="29978" y="15065"/>
                    <a:pt x="29391" y="15259"/>
                    <a:pt x="29391" y="15259"/>
                  </a:cubicBezTo>
                  <a:lnTo>
                    <a:pt x="27840" y="244"/>
                  </a:lnTo>
                  <a:lnTo>
                    <a:pt x="81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2"/>
            <p:cNvSpPr/>
            <p:nvPr/>
          </p:nvSpPr>
          <p:spPr>
            <a:xfrm>
              <a:off x="1034825" y="3299083"/>
              <a:ext cx="2070067" cy="999314"/>
            </a:xfrm>
            <a:custGeom>
              <a:rect b="b" l="l" r="r" t="t"/>
              <a:pathLst>
                <a:path extrusionOk="0" h="18269" w="37844">
                  <a:moveTo>
                    <a:pt x="19727" y="0"/>
                  </a:moveTo>
                  <a:cubicBezTo>
                    <a:pt x="3709" y="0"/>
                    <a:pt x="0" y="18268"/>
                    <a:pt x="0" y="18268"/>
                  </a:cubicBezTo>
                  <a:lnTo>
                    <a:pt x="37843" y="18268"/>
                  </a:lnTo>
                  <a:cubicBezTo>
                    <a:pt x="37843" y="18268"/>
                    <a:pt x="35746" y="0"/>
                    <a:pt x="19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2"/>
            <p:cNvSpPr/>
            <p:nvPr/>
          </p:nvSpPr>
          <p:spPr>
            <a:xfrm>
              <a:off x="1315813" y="2254992"/>
              <a:ext cx="325903" cy="325903"/>
            </a:xfrm>
            <a:custGeom>
              <a:rect b="b" l="l" r="r" t="t"/>
              <a:pathLst>
                <a:path extrusionOk="0" h="5958" w="5958">
                  <a:moveTo>
                    <a:pt x="2979" y="0"/>
                  </a:moveTo>
                  <a:cubicBezTo>
                    <a:pt x="1338" y="0"/>
                    <a:pt x="0" y="1337"/>
                    <a:pt x="0" y="2979"/>
                  </a:cubicBezTo>
                  <a:cubicBezTo>
                    <a:pt x="0" y="4620"/>
                    <a:pt x="1338" y="5958"/>
                    <a:pt x="2979" y="5958"/>
                  </a:cubicBezTo>
                  <a:cubicBezTo>
                    <a:pt x="4620" y="5958"/>
                    <a:pt x="5958" y="4620"/>
                    <a:pt x="5958" y="2979"/>
                  </a:cubicBezTo>
                  <a:cubicBezTo>
                    <a:pt x="5958" y="1337"/>
                    <a:pt x="4620"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2"/>
            <p:cNvSpPr/>
            <p:nvPr/>
          </p:nvSpPr>
          <p:spPr>
            <a:xfrm>
              <a:off x="2522850" y="2254992"/>
              <a:ext cx="325957" cy="325903"/>
            </a:xfrm>
            <a:custGeom>
              <a:rect b="b" l="l" r="r" t="t"/>
              <a:pathLst>
                <a:path extrusionOk="0" h="5958" w="5959">
                  <a:moveTo>
                    <a:pt x="2979" y="0"/>
                  </a:moveTo>
                  <a:cubicBezTo>
                    <a:pt x="1338" y="0"/>
                    <a:pt x="1" y="1337"/>
                    <a:pt x="1" y="2979"/>
                  </a:cubicBezTo>
                  <a:cubicBezTo>
                    <a:pt x="1" y="4620"/>
                    <a:pt x="1338" y="5958"/>
                    <a:pt x="2979" y="5958"/>
                  </a:cubicBezTo>
                  <a:cubicBezTo>
                    <a:pt x="4621" y="5958"/>
                    <a:pt x="5958" y="4620"/>
                    <a:pt x="5958" y="2979"/>
                  </a:cubicBezTo>
                  <a:cubicBezTo>
                    <a:pt x="5958" y="1337"/>
                    <a:pt x="4621"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2"/>
            <p:cNvSpPr/>
            <p:nvPr/>
          </p:nvSpPr>
          <p:spPr>
            <a:xfrm>
              <a:off x="1935932" y="2647347"/>
              <a:ext cx="355878" cy="567020"/>
            </a:xfrm>
            <a:custGeom>
              <a:rect b="b" l="l" r="r" t="t"/>
              <a:pathLst>
                <a:path extrusionOk="0" h="10366" w="6506">
                  <a:moveTo>
                    <a:pt x="6019" y="0"/>
                  </a:moveTo>
                  <a:lnTo>
                    <a:pt x="852" y="700"/>
                  </a:lnTo>
                  <a:lnTo>
                    <a:pt x="1" y="10365"/>
                  </a:lnTo>
                  <a:cubicBezTo>
                    <a:pt x="1703" y="10153"/>
                    <a:pt x="4500" y="9362"/>
                    <a:pt x="6506" y="6596"/>
                  </a:cubicBezTo>
                  <a:lnTo>
                    <a:pt x="6019"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2"/>
            <p:cNvSpPr/>
            <p:nvPr/>
          </p:nvSpPr>
          <p:spPr>
            <a:xfrm>
              <a:off x="1518636" y="1580939"/>
              <a:ext cx="1137322" cy="1364492"/>
            </a:xfrm>
            <a:custGeom>
              <a:rect b="b" l="l" r="r" t="t"/>
              <a:pathLst>
                <a:path extrusionOk="0" h="24945" w="20792">
                  <a:moveTo>
                    <a:pt x="11089" y="1"/>
                  </a:moveTo>
                  <a:cubicBezTo>
                    <a:pt x="9002" y="1"/>
                    <a:pt x="65" y="689"/>
                    <a:pt x="92" y="12475"/>
                  </a:cubicBezTo>
                  <a:cubicBezTo>
                    <a:pt x="1" y="14056"/>
                    <a:pt x="92" y="14542"/>
                    <a:pt x="244" y="16092"/>
                  </a:cubicBezTo>
                  <a:cubicBezTo>
                    <a:pt x="609" y="19223"/>
                    <a:pt x="2098" y="21928"/>
                    <a:pt x="4925" y="23448"/>
                  </a:cubicBezTo>
                  <a:cubicBezTo>
                    <a:pt x="6673" y="24388"/>
                    <a:pt x="8817" y="24944"/>
                    <a:pt x="10917" y="24944"/>
                  </a:cubicBezTo>
                  <a:cubicBezTo>
                    <a:pt x="12213" y="24944"/>
                    <a:pt x="13492" y="24732"/>
                    <a:pt x="14651" y="24269"/>
                  </a:cubicBezTo>
                  <a:cubicBezTo>
                    <a:pt x="16992" y="23296"/>
                    <a:pt x="18785" y="21563"/>
                    <a:pt x="19727" y="19253"/>
                  </a:cubicBezTo>
                  <a:cubicBezTo>
                    <a:pt x="20761" y="16639"/>
                    <a:pt x="20791" y="13265"/>
                    <a:pt x="20639" y="10408"/>
                  </a:cubicBezTo>
                  <a:cubicBezTo>
                    <a:pt x="20137" y="156"/>
                    <a:pt x="11996" y="13"/>
                    <a:pt x="11540" y="13"/>
                  </a:cubicBezTo>
                  <a:cubicBezTo>
                    <a:pt x="11527" y="13"/>
                    <a:pt x="11521" y="13"/>
                    <a:pt x="11521" y="13"/>
                  </a:cubicBezTo>
                  <a:cubicBezTo>
                    <a:pt x="11521" y="13"/>
                    <a:pt x="11365" y="1"/>
                    <a:pt x="11089"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2"/>
            <p:cNvSpPr/>
            <p:nvPr/>
          </p:nvSpPr>
          <p:spPr>
            <a:xfrm>
              <a:off x="1916022" y="3008140"/>
              <a:ext cx="407406" cy="578617"/>
            </a:xfrm>
            <a:custGeom>
              <a:rect b="b" l="l" r="r" t="t"/>
              <a:pathLst>
                <a:path extrusionOk="0" h="10578" w="7448">
                  <a:moveTo>
                    <a:pt x="6870" y="0"/>
                  </a:moveTo>
                  <a:cubicBezTo>
                    <a:pt x="4864" y="2766"/>
                    <a:pt x="2067" y="3557"/>
                    <a:pt x="365" y="3769"/>
                  </a:cubicBezTo>
                  <a:lnTo>
                    <a:pt x="0" y="7994"/>
                  </a:lnTo>
                  <a:cubicBezTo>
                    <a:pt x="0" y="7994"/>
                    <a:pt x="152" y="10122"/>
                    <a:pt x="3587" y="10548"/>
                  </a:cubicBezTo>
                  <a:cubicBezTo>
                    <a:pt x="3766" y="10568"/>
                    <a:pt x="3937" y="10578"/>
                    <a:pt x="4101" y="10578"/>
                  </a:cubicBezTo>
                  <a:cubicBezTo>
                    <a:pt x="7065" y="10578"/>
                    <a:pt x="7447" y="7356"/>
                    <a:pt x="744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2"/>
            <p:cNvSpPr/>
            <p:nvPr/>
          </p:nvSpPr>
          <p:spPr>
            <a:xfrm>
              <a:off x="1799623" y="2321451"/>
              <a:ext cx="56560" cy="116456"/>
            </a:xfrm>
            <a:custGeom>
              <a:rect b="b" l="l" r="r" t="t"/>
              <a:pathLst>
                <a:path extrusionOk="0" h="2129" w="1034">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2"/>
            <p:cNvSpPr/>
            <p:nvPr/>
          </p:nvSpPr>
          <p:spPr>
            <a:xfrm>
              <a:off x="2333319" y="2331461"/>
              <a:ext cx="58256" cy="116402"/>
            </a:xfrm>
            <a:custGeom>
              <a:rect b="b" l="l" r="r" t="t"/>
              <a:pathLst>
                <a:path extrusionOk="0" h="2128" w="1065">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2"/>
            <p:cNvSpPr/>
            <p:nvPr/>
          </p:nvSpPr>
          <p:spPr>
            <a:xfrm>
              <a:off x="2019074" y="2417885"/>
              <a:ext cx="71548" cy="76744"/>
            </a:xfrm>
            <a:custGeom>
              <a:rect b="b" l="l" r="r" t="t"/>
              <a:pathLst>
                <a:path extrusionOk="0" h="1403" w="1308">
                  <a:moveTo>
                    <a:pt x="1308" y="1"/>
                  </a:moveTo>
                  <a:lnTo>
                    <a:pt x="1308" y="1"/>
                  </a:lnTo>
                  <a:cubicBezTo>
                    <a:pt x="1065" y="31"/>
                    <a:pt x="821" y="92"/>
                    <a:pt x="609" y="214"/>
                  </a:cubicBezTo>
                  <a:cubicBezTo>
                    <a:pt x="487" y="244"/>
                    <a:pt x="365" y="335"/>
                    <a:pt x="274" y="396"/>
                  </a:cubicBezTo>
                  <a:cubicBezTo>
                    <a:pt x="153" y="487"/>
                    <a:pt x="31" y="609"/>
                    <a:pt x="31" y="791"/>
                  </a:cubicBezTo>
                  <a:cubicBezTo>
                    <a:pt x="1" y="1004"/>
                    <a:pt x="153" y="1156"/>
                    <a:pt x="244" y="1217"/>
                  </a:cubicBezTo>
                  <a:cubicBezTo>
                    <a:pt x="365" y="1308"/>
                    <a:pt x="487" y="1369"/>
                    <a:pt x="639" y="1399"/>
                  </a:cubicBezTo>
                  <a:cubicBezTo>
                    <a:pt x="663" y="1402"/>
                    <a:pt x="686" y="1403"/>
                    <a:pt x="709" y="1403"/>
                  </a:cubicBezTo>
                  <a:cubicBezTo>
                    <a:pt x="958" y="1403"/>
                    <a:pt x="1197" y="1259"/>
                    <a:pt x="1308" y="1065"/>
                  </a:cubicBezTo>
                  <a:lnTo>
                    <a:pt x="1308" y="1065"/>
                  </a:lnTo>
                  <a:cubicBezTo>
                    <a:pt x="1152" y="1154"/>
                    <a:pt x="980" y="1210"/>
                    <a:pt x="827" y="1210"/>
                  </a:cubicBezTo>
                  <a:cubicBezTo>
                    <a:pt x="772" y="1210"/>
                    <a:pt x="718" y="1203"/>
                    <a:pt x="669" y="1186"/>
                  </a:cubicBezTo>
                  <a:cubicBezTo>
                    <a:pt x="578" y="1156"/>
                    <a:pt x="487" y="1095"/>
                    <a:pt x="426" y="1004"/>
                  </a:cubicBezTo>
                  <a:cubicBezTo>
                    <a:pt x="335" y="943"/>
                    <a:pt x="305" y="882"/>
                    <a:pt x="305" y="822"/>
                  </a:cubicBezTo>
                  <a:cubicBezTo>
                    <a:pt x="305" y="700"/>
                    <a:pt x="517" y="518"/>
                    <a:pt x="700" y="396"/>
                  </a:cubicBezTo>
                  <a:cubicBezTo>
                    <a:pt x="913" y="274"/>
                    <a:pt x="1095" y="153"/>
                    <a:pt x="13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2"/>
            <p:cNvSpPr/>
            <p:nvPr/>
          </p:nvSpPr>
          <p:spPr>
            <a:xfrm>
              <a:off x="1723154" y="2506005"/>
              <a:ext cx="121434" cy="121434"/>
            </a:xfrm>
            <a:custGeom>
              <a:rect b="b" l="l" r="r" t="t"/>
              <a:pathLst>
                <a:path extrusionOk="0" h="2220" w="2220">
                  <a:moveTo>
                    <a:pt x="1125" y="1"/>
                  </a:moveTo>
                  <a:cubicBezTo>
                    <a:pt x="517" y="1"/>
                    <a:pt x="0" y="487"/>
                    <a:pt x="0" y="1095"/>
                  </a:cubicBezTo>
                  <a:cubicBezTo>
                    <a:pt x="0" y="1703"/>
                    <a:pt x="517" y="2220"/>
                    <a:pt x="1125" y="2220"/>
                  </a:cubicBezTo>
                  <a:cubicBezTo>
                    <a:pt x="1733" y="2220"/>
                    <a:pt x="2219" y="1703"/>
                    <a:pt x="2219" y="1095"/>
                  </a:cubicBezTo>
                  <a:cubicBezTo>
                    <a:pt x="2219" y="487"/>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2"/>
            <p:cNvSpPr/>
            <p:nvPr/>
          </p:nvSpPr>
          <p:spPr>
            <a:xfrm>
              <a:off x="2329982" y="2519297"/>
              <a:ext cx="121434" cy="121434"/>
            </a:xfrm>
            <a:custGeom>
              <a:rect b="b" l="l" r="r" t="t"/>
              <a:pathLst>
                <a:path extrusionOk="0" h="2220" w="2220">
                  <a:moveTo>
                    <a:pt x="1125" y="1"/>
                  </a:moveTo>
                  <a:cubicBezTo>
                    <a:pt x="517" y="1"/>
                    <a:pt x="1" y="518"/>
                    <a:pt x="1" y="1126"/>
                  </a:cubicBezTo>
                  <a:cubicBezTo>
                    <a:pt x="1" y="1734"/>
                    <a:pt x="517" y="2220"/>
                    <a:pt x="1125" y="2220"/>
                  </a:cubicBezTo>
                  <a:cubicBezTo>
                    <a:pt x="1733" y="2220"/>
                    <a:pt x="2220" y="1734"/>
                    <a:pt x="2220" y="1126"/>
                  </a:cubicBezTo>
                  <a:cubicBezTo>
                    <a:pt x="2220" y="518"/>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2"/>
            <p:cNvSpPr/>
            <p:nvPr/>
          </p:nvSpPr>
          <p:spPr>
            <a:xfrm>
              <a:off x="2030725" y="2554140"/>
              <a:ext cx="129748" cy="72095"/>
            </a:xfrm>
            <a:custGeom>
              <a:rect b="b" l="l" r="r" t="t"/>
              <a:pathLst>
                <a:path extrusionOk="0" h="1318" w="2372">
                  <a:moveTo>
                    <a:pt x="1706" y="1"/>
                  </a:moveTo>
                  <a:cubicBezTo>
                    <a:pt x="1695" y="1"/>
                    <a:pt x="1684" y="1"/>
                    <a:pt x="1672" y="2"/>
                  </a:cubicBezTo>
                  <a:cubicBezTo>
                    <a:pt x="1338" y="33"/>
                    <a:pt x="1064" y="337"/>
                    <a:pt x="1064" y="337"/>
                  </a:cubicBezTo>
                  <a:cubicBezTo>
                    <a:pt x="1064" y="337"/>
                    <a:pt x="1125" y="215"/>
                    <a:pt x="730" y="33"/>
                  </a:cubicBezTo>
                  <a:cubicBezTo>
                    <a:pt x="682" y="14"/>
                    <a:pt x="635" y="6"/>
                    <a:pt x="589" y="6"/>
                  </a:cubicBezTo>
                  <a:cubicBezTo>
                    <a:pt x="258" y="6"/>
                    <a:pt x="0" y="428"/>
                    <a:pt x="0" y="428"/>
                  </a:cubicBezTo>
                  <a:cubicBezTo>
                    <a:pt x="428" y="1093"/>
                    <a:pt x="829" y="1317"/>
                    <a:pt x="1175" y="1317"/>
                  </a:cubicBezTo>
                  <a:cubicBezTo>
                    <a:pt x="1889" y="1317"/>
                    <a:pt x="2371" y="367"/>
                    <a:pt x="2371" y="367"/>
                  </a:cubicBezTo>
                  <a:cubicBezTo>
                    <a:pt x="2371" y="367"/>
                    <a:pt x="2005" y="1"/>
                    <a:pt x="1706" y="1"/>
                  </a:cubicBezTo>
                  <a:close/>
                </a:path>
              </a:pathLst>
            </a:custGeom>
            <a:solidFill>
              <a:srgbClr val="C667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2"/>
            <p:cNvSpPr/>
            <p:nvPr/>
          </p:nvSpPr>
          <p:spPr>
            <a:xfrm>
              <a:off x="2010760" y="2560868"/>
              <a:ext cx="159669" cy="46933"/>
            </a:xfrm>
            <a:custGeom>
              <a:rect b="b" l="l" r="r" t="t"/>
              <a:pathLst>
                <a:path extrusionOk="0" h="858" w="2919">
                  <a:moveTo>
                    <a:pt x="1" y="1"/>
                  </a:moveTo>
                  <a:lnTo>
                    <a:pt x="1" y="1"/>
                  </a:lnTo>
                  <a:cubicBezTo>
                    <a:pt x="335" y="457"/>
                    <a:pt x="852" y="822"/>
                    <a:pt x="1460" y="852"/>
                  </a:cubicBezTo>
                  <a:cubicBezTo>
                    <a:pt x="1499" y="856"/>
                    <a:pt x="1538" y="858"/>
                    <a:pt x="1577" y="858"/>
                  </a:cubicBezTo>
                  <a:cubicBezTo>
                    <a:pt x="1841" y="858"/>
                    <a:pt x="2099" y="772"/>
                    <a:pt x="2311" y="639"/>
                  </a:cubicBezTo>
                  <a:cubicBezTo>
                    <a:pt x="2463" y="548"/>
                    <a:pt x="2554" y="457"/>
                    <a:pt x="2676" y="366"/>
                  </a:cubicBezTo>
                  <a:cubicBezTo>
                    <a:pt x="2767" y="244"/>
                    <a:pt x="2828" y="122"/>
                    <a:pt x="2919" y="1"/>
                  </a:cubicBezTo>
                  <a:lnTo>
                    <a:pt x="2919" y="1"/>
                  </a:lnTo>
                  <a:cubicBezTo>
                    <a:pt x="2676" y="183"/>
                    <a:pt x="2463" y="335"/>
                    <a:pt x="2220" y="426"/>
                  </a:cubicBezTo>
                  <a:cubicBezTo>
                    <a:pt x="1976" y="548"/>
                    <a:pt x="1733" y="578"/>
                    <a:pt x="1490" y="578"/>
                  </a:cubicBezTo>
                  <a:cubicBezTo>
                    <a:pt x="1217" y="578"/>
                    <a:pt x="973" y="487"/>
                    <a:pt x="730" y="396"/>
                  </a:cubicBezTo>
                  <a:cubicBezTo>
                    <a:pt x="487" y="274"/>
                    <a:pt x="244" y="15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2"/>
            <p:cNvSpPr/>
            <p:nvPr/>
          </p:nvSpPr>
          <p:spPr>
            <a:xfrm>
              <a:off x="2073937" y="1460000"/>
              <a:ext cx="154856" cy="138008"/>
            </a:xfrm>
            <a:custGeom>
              <a:rect b="b" l="l" r="r" t="t"/>
              <a:pathLst>
                <a:path extrusionOk="0" h="2523" w="2831">
                  <a:moveTo>
                    <a:pt x="786" y="0"/>
                  </a:moveTo>
                  <a:cubicBezTo>
                    <a:pt x="768" y="0"/>
                    <a:pt x="750" y="2"/>
                    <a:pt x="730" y="5"/>
                  </a:cubicBezTo>
                  <a:cubicBezTo>
                    <a:pt x="1" y="127"/>
                    <a:pt x="730" y="2497"/>
                    <a:pt x="730" y="2497"/>
                  </a:cubicBezTo>
                  <a:cubicBezTo>
                    <a:pt x="776" y="2514"/>
                    <a:pt x="828" y="2522"/>
                    <a:pt x="885" y="2522"/>
                  </a:cubicBezTo>
                  <a:cubicBezTo>
                    <a:pt x="1544" y="2522"/>
                    <a:pt x="2830" y="1461"/>
                    <a:pt x="2159" y="1069"/>
                  </a:cubicBezTo>
                  <a:cubicBezTo>
                    <a:pt x="2076" y="1018"/>
                    <a:pt x="1998" y="996"/>
                    <a:pt x="1924" y="996"/>
                  </a:cubicBezTo>
                  <a:cubicBezTo>
                    <a:pt x="1378" y="996"/>
                    <a:pt x="1095" y="2224"/>
                    <a:pt x="1095" y="2224"/>
                  </a:cubicBezTo>
                  <a:cubicBezTo>
                    <a:pt x="1095" y="2224"/>
                    <a:pt x="1470" y="0"/>
                    <a:pt x="7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2"/>
            <p:cNvSpPr/>
            <p:nvPr/>
          </p:nvSpPr>
          <p:spPr>
            <a:xfrm>
              <a:off x="2361598" y="2309855"/>
              <a:ext cx="69852" cy="69852"/>
            </a:xfrm>
            <a:custGeom>
              <a:rect b="b" l="l" r="r" t="t"/>
              <a:pathLst>
                <a:path extrusionOk="0" h="1277" w="1277">
                  <a:moveTo>
                    <a:pt x="1277" y="0"/>
                  </a:moveTo>
                  <a:lnTo>
                    <a:pt x="1277" y="0"/>
                  </a:lnTo>
                  <a:cubicBezTo>
                    <a:pt x="973" y="578"/>
                    <a:pt x="0" y="608"/>
                    <a:pt x="0" y="608"/>
                  </a:cubicBezTo>
                  <a:lnTo>
                    <a:pt x="213" y="1277"/>
                  </a:lnTo>
                  <a:cubicBezTo>
                    <a:pt x="213" y="1277"/>
                    <a:pt x="1277" y="882"/>
                    <a:pt x="12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2"/>
            <p:cNvSpPr/>
            <p:nvPr/>
          </p:nvSpPr>
          <p:spPr>
            <a:xfrm>
              <a:off x="1749738" y="2298204"/>
              <a:ext cx="69907" cy="69852"/>
            </a:xfrm>
            <a:custGeom>
              <a:rect b="b" l="l" r="r" t="t"/>
              <a:pathLst>
                <a:path extrusionOk="0" h="1277" w="1278">
                  <a:moveTo>
                    <a:pt x="1" y="0"/>
                  </a:moveTo>
                  <a:cubicBezTo>
                    <a:pt x="1" y="882"/>
                    <a:pt x="1064" y="1277"/>
                    <a:pt x="1064" y="1277"/>
                  </a:cubicBezTo>
                  <a:lnTo>
                    <a:pt x="1277" y="608"/>
                  </a:lnTo>
                  <a:cubicBezTo>
                    <a:pt x="1277" y="608"/>
                    <a:pt x="305" y="57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2"/>
            <p:cNvSpPr/>
            <p:nvPr/>
          </p:nvSpPr>
          <p:spPr>
            <a:xfrm>
              <a:off x="1526950" y="1581377"/>
              <a:ext cx="1143941" cy="675436"/>
            </a:xfrm>
            <a:custGeom>
              <a:rect b="b" l="l" r="r" t="t"/>
              <a:pathLst>
                <a:path extrusionOk="0" h="12348" w="20913">
                  <a:moveTo>
                    <a:pt x="11055" y="0"/>
                  </a:moveTo>
                  <a:cubicBezTo>
                    <a:pt x="9615" y="0"/>
                    <a:pt x="8182" y="284"/>
                    <a:pt x="6809" y="734"/>
                  </a:cubicBezTo>
                  <a:cubicBezTo>
                    <a:pt x="5229" y="1251"/>
                    <a:pt x="3223" y="2649"/>
                    <a:pt x="2280" y="3896"/>
                  </a:cubicBezTo>
                  <a:cubicBezTo>
                    <a:pt x="1642" y="4777"/>
                    <a:pt x="305" y="6540"/>
                    <a:pt x="1" y="10886"/>
                  </a:cubicBezTo>
                  <a:cubicBezTo>
                    <a:pt x="1" y="10886"/>
                    <a:pt x="162" y="10905"/>
                    <a:pt x="456" y="10905"/>
                  </a:cubicBezTo>
                  <a:cubicBezTo>
                    <a:pt x="1769" y="10905"/>
                    <a:pt x="5728" y="10539"/>
                    <a:pt x="9727" y="6540"/>
                  </a:cubicBezTo>
                  <a:lnTo>
                    <a:pt x="9727" y="6540"/>
                  </a:lnTo>
                  <a:cubicBezTo>
                    <a:pt x="9545" y="9032"/>
                    <a:pt x="8329" y="10005"/>
                    <a:pt x="8329" y="10005"/>
                  </a:cubicBezTo>
                  <a:cubicBezTo>
                    <a:pt x="8329" y="10005"/>
                    <a:pt x="12493" y="9883"/>
                    <a:pt x="13466" y="6266"/>
                  </a:cubicBezTo>
                  <a:cubicBezTo>
                    <a:pt x="16627" y="8364"/>
                    <a:pt x="15259" y="10461"/>
                    <a:pt x="15259" y="10461"/>
                  </a:cubicBezTo>
                  <a:cubicBezTo>
                    <a:pt x="15259" y="10461"/>
                    <a:pt x="17387" y="10066"/>
                    <a:pt x="18785" y="8668"/>
                  </a:cubicBezTo>
                  <a:lnTo>
                    <a:pt x="18785" y="8668"/>
                  </a:lnTo>
                  <a:cubicBezTo>
                    <a:pt x="18694" y="8759"/>
                    <a:pt x="18785" y="9276"/>
                    <a:pt x="18816" y="9397"/>
                  </a:cubicBezTo>
                  <a:cubicBezTo>
                    <a:pt x="18816" y="9640"/>
                    <a:pt x="18846" y="9883"/>
                    <a:pt x="18907" y="10127"/>
                  </a:cubicBezTo>
                  <a:cubicBezTo>
                    <a:pt x="18998" y="10613"/>
                    <a:pt x="19150" y="11069"/>
                    <a:pt x="19423" y="11464"/>
                  </a:cubicBezTo>
                  <a:cubicBezTo>
                    <a:pt x="19606" y="11768"/>
                    <a:pt x="20062" y="12285"/>
                    <a:pt x="20427" y="12345"/>
                  </a:cubicBezTo>
                  <a:cubicBezTo>
                    <a:pt x="20437" y="12347"/>
                    <a:pt x="20448" y="12348"/>
                    <a:pt x="20458" y="12348"/>
                  </a:cubicBezTo>
                  <a:cubicBezTo>
                    <a:pt x="20884" y="12348"/>
                    <a:pt x="20912" y="11152"/>
                    <a:pt x="20882" y="10826"/>
                  </a:cubicBezTo>
                  <a:cubicBezTo>
                    <a:pt x="20882" y="9397"/>
                    <a:pt x="20487" y="7938"/>
                    <a:pt x="19971" y="6570"/>
                  </a:cubicBezTo>
                  <a:cubicBezTo>
                    <a:pt x="19727" y="5902"/>
                    <a:pt x="19423" y="5233"/>
                    <a:pt x="19089" y="4625"/>
                  </a:cubicBezTo>
                  <a:cubicBezTo>
                    <a:pt x="18420" y="3348"/>
                    <a:pt x="17509" y="2315"/>
                    <a:pt x="16293" y="1525"/>
                  </a:cubicBezTo>
                  <a:cubicBezTo>
                    <a:pt x="15259" y="826"/>
                    <a:pt x="14074" y="370"/>
                    <a:pt x="12858" y="157"/>
                  </a:cubicBezTo>
                  <a:cubicBezTo>
                    <a:pt x="12258" y="49"/>
                    <a:pt x="11656" y="0"/>
                    <a:pt x="1105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2"/>
            <p:cNvSpPr/>
            <p:nvPr/>
          </p:nvSpPr>
          <p:spPr>
            <a:xfrm>
              <a:off x="1367339" y="3493592"/>
              <a:ext cx="1493091" cy="804801"/>
            </a:xfrm>
            <a:custGeom>
              <a:rect b="b" l="l" r="r" t="t"/>
              <a:pathLst>
                <a:path extrusionOk="0" h="14713" w="27296">
                  <a:moveTo>
                    <a:pt x="2827" y="1"/>
                  </a:moveTo>
                  <a:cubicBezTo>
                    <a:pt x="2827" y="1"/>
                    <a:pt x="852" y="1490"/>
                    <a:pt x="1" y="2645"/>
                  </a:cubicBezTo>
                  <a:cubicBezTo>
                    <a:pt x="1" y="2645"/>
                    <a:pt x="2068" y="14712"/>
                    <a:pt x="2037" y="14712"/>
                  </a:cubicBezTo>
                  <a:lnTo>
                    <a:pt x="24439" y="14712"/>
                  </a:lnTo>
                  <a:lnTo>
                    <a:pt x="27296" y="3344"/>
                  </a:lnTo>
                  <a:cubicBezTo>
                    <a:pt x="27296" y="3344"/>
                    <a:pt x="25715" y="1308"/>
                    <a:pt x="24804" y="548"/>
                  </a:cubicBezTo>
                  <a:cubicBezTo>
                    <a:pt x="24591" y="2098"/>
                    <a:pt x="21217" y="11916"/>
                    <a:pt x="21217" y="11916"/>
                  </a:cubicBezTo>
                  <a:lnTo>
                    <a:pt x="5016" y="12159"/>
                  </a:lnTo>
                  <a:lnTo>
                    <a:pt x="28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62"/>
          <p:cNvGrpSpPr/>
          <p:nvPr/>
        </p:nvGrpSpPr>
        <p:grpSpPr>
          <a:xfrm>
            <a:off x="7964205" y="2117249"/>
            <a:ext cx="643663" cy="246316"/>
            <a:chOff x="5045325" y="2081827"/>
            <a:chExt cx="761641" cy="291464"/>
          </a:xfrm>
        </p:grpSpPr>
        <p:sp>
          <p:nvSpPr>
            <p:cNvPr id="1472" name="Google Shape;1472;p62">
              <a:hlinkClick action="ppaction://hlinksldjump" r:id="rId3"/>
            </p:cNvPr>
            <p:cNvSpPr/>
            <p:nvPr/>
          </p:nvSpPr>
          <p:spPr>
            <a:xfrm>
              <a:off x="5045325" y="2081827"/>
              <a:ext cx="291464" cy="291464"/>
            </a:xfrm>
            <a:custGeom>
              <a:rect b="b" l="l" r="r" t="t"/>
              <a:pathLst>
                <a:path extrusionOk="0" fill="none" h="8178" w="8178">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2">
              <a:hlinkClick action="ppaction://hlinksldjump" r:id="rId4"/>
            </p:cNvPr>
            <p:cNvSpPr/>
            <p:nvPr/>
          </p:nvSpPr>
          <p:spPr>
            <a:xfrm>
              <a:off x="5514433" y="2081827"/>
              <a:ext cx="292533" cy="291464"/>
            </a:xfrm>
            <a:custGeom>
              <a:rect b="b" l="l" r="r" t="t"/>
              <a:pathLst>
                <a:path extrusionOk="0" fill="none" h="8178" w="8208">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2"/>
            <p:cNvSpPr/>
            <p:nvPr/>
          </p:nvSpPr>
          <p:spPr>
            <a:xfrm>
              <a:off x="5334588" y="2136002"/>
              <a:ext cx="179875" cy="92129"/>
            </a:xfrm>
            <a:custGeom>
              <a:rect b="b" l="l" r="r" t="t"/>
              <a:pathLst>
                <a:path extrusionOk="0" fill="none" h="2585" w="5047">
                  <a:moveTo>
                    <a:pt x="1" y="2371"/>
                  </a:moveTo>
                  <a:cubicBezTo>
                    <a:pt x="1" y="2371"/>
                    <a:pt x="2979" y="0"/>
                    <a:pt x="5046" y="2584"/>
                  </a:cubicBezTo>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8" name="Shape 1478"/>
        <p:cNvGrpSpPr/>
        <p:nvPr/>
      </p:nvGrpSpPr>
      <p:grpSpPr>
        <a:xfrm>
          <a:off x="0" y="0"/>
          <a:ext cx="0" cy="0"/>
          <a:chOff x="0" y="0"/>
          <a:chExt cx="0" cy="0"/>
        </a:xfrm>
      </p:grpSpPr>
      <p:sp>
        <p:nvSpPr>
          <p:cNvPr id="1479" name="Google Shape;1479;p63"/>
          <p:cNvSpPr txBox="1"/>
          <p:nvPr>
            <p:ph type="title"/>
          </p:nvPr>
        </p:nvSpPr>
        <p:spPr>
          <a:xfrm>
            <a:off x="1461300" y="1964850"/>
            <a:ext cx="6221400" cy="121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Top 3 HMWs</a:t>
            </a:r>
            <a:endParaRPr sz="4000"/>
          </a:p>
        </p:txBody>
      </p:sp>
      <p:sp>
        <p:nvSpPr>
          <p:cNvPr id="1480" name="Google Shape;1480;p63"/>
          <p:cNvSpPr txBox="1"/>
          <p:nvPr>
            <p:ph idx="2" type="title"/>
          </p:nvPr>
        </p:nvSpPr>
        <p:spPr>
          <a:xfrm>
            <a:off x="2019300" y="914400"/>
            <a:ext cx="5105400" cy="12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481" name="Google Shape;1481;p63"/>
          <p:cNvSpPr/>
          <p:nvPr/>
        </p:nvSpPr>
        <p:spPr>
          <a:xfrm>
            <a:off x="3881688" y="3438625"/>
            <a:ext cx="1380619" cy="52850"/>
          </a:xfrm>
          <a:custGeom>
            <a:rect b="b" l="l" r="r" t="t"/>
            <a:pathLst>
              <a:path extrusionOk="0" h="670" w="17505">
                <a:moveTo>
                  <a:pt x="0" y="0"/>
                </a:moveTo>
                <a:lnTo>
                  <a:pt x="0" y="669"/>
                </a:lnTo>
                <a:lnTo>
                  <a:pt x="17505" y="669"/>
                </a:lnTo>
                <a:lnTo>
                  <a:pt x="17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5" name="Shape 1485"/>
        <p:cNvGrpSpPr/>
        <p:nvPr/>
      </p:nvGrpSpPr>
      <p:grpSpPr>
        <a:xfrm>
          <a:off x="0" y="0"/>
          <a:ext cx="0" cy="0"/>
          <a:chOff x="0" y="0"/>
          <a:chExt cx="0" cy="0"/>
        </a:xfrm>
      </p:grpSpPr>
      <p:sp>
        <p:nvSpPr>
          <p:cNvPr id="1486" name="Google Shape;1486;p64"/>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000000"/>
                </a:solidFill>
              </a:rPr>
              <a:t>How might we</a:t>
            </a:r>
            <a:r>
              <a:rPr lang="en" sz="3000">
                <a:solidFill>
                  <a:srgbClr val="000000"/>
                </a:solidFill>
              </a:rPr>
              <a:t>…</a:t>
            </a:r>
            <a:endParaRPr sz="3000">
              <a:solidFill>
                <a:srgbClr val="000000"/>
              </a:solidFill>
            </a:endParaRPr>
          </a:p>
        </p:txBody>
      </p:sp>
      <p:sp>
        <p:nvSpPr>
          <p:cNvPr id="1487" name="Google Shape;1487;p64"/>
          <p:cNvSpPr/>
          <p:nvPr/>
        </p:nvSpPr>
        <p:spPr>
          <a:xfrm>
            <a:off x="1724295" y="297804"/>
            <a:ext cx="146150" cy="231261"/>
          </a:xfrm>
          <a:custGeom>
            <a:rect b="b" l="l" r="r" t="t"/>
            <a:pathLst>
              <a:path extrusionOk="0" h="9148" w="5846">
                <a:moveTo>
                  <a:pt x="2098" y="0"/>
                </a:moveTo>
                <a:cubicBezTo>
                  <a:pt x="2098" y="0"/>
                  <a:pt x="1" y="6566"/>
                  <a:pt x="2949" y="8815"/>
                </a:cubicBezTo>
                <a:cubicBezTo>
                  <a:pt x="3246" y="9044"/>
                  <a:pt x="3510" y="9147"/>
                  <a:pt x="3745" y="9147"/>
                </a:cubicBezTo>
                <a:cubicBezTo>
                  <a:pt x="5845" y="9147"/>
                  <a:pt x="5624" y="912"/>
                  <a:pt x="5624" y="912"/>
                </a:cubicBezTo>
                <a:lnTo>
                  <a:pt x="20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4"/>
          <p:cNvSpPr/>
          <p:nvPr/>
        </p:nvSpPr>
        <p:spPr>
          <a:xfrm>
            <a:off x="1573837" y="918672"/>
            <a:ext cx="946075" cy="461840"/>
          </a:xfrm>
          <a:custGeom>
            <a:rect b="b" l="l" r="r" t="t"/>
            <a:pathLst>
              <a:path extrusionOk="0" h="18269" w="37843">
                <a:moveTo>
                  <a:pt x="19758" y="1"/>
                </a:moveTo>
                <a:cubicBezTo>
                  <a:pt x="3739" y="1"/>
                  <a:pt x="0" y="18268"/>
                  <a:pt x="0" y="18268"/>
                </a:cubicBezTo>
                <a:lnTo>
                  <a:pt x="37843" y="18268"/>
                </a:lnTo>
                <a:cubicBezTo>
                  <a:pt x="37843" y="18268"/>
                  <a:pt x="35776" y="1"/>
                  <a:pt x="19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4"/>
          <p:cNvSpPr/>
          <p:nvPr/>
        </p:nvSpPr>
        <p:spPr>
          <a:xfrm>
            <a:off x="1703019" y="436114"/>
            <a:ext cx="148200" cy="150618"/>
          </a:xfrm>
          <a:custGeom>
            <a:rect b="b" l="l" r="r" t="t"/>
            <a:pathLst>
              <a:path extrusionOk="0" h="5958" w="5928">
                <a:moveTo>
                  <a:pt x="2949" y="0"/>
                </a:moveTo>
                <a:cubicBezTo>
                  <a:pt x="1308" y="0"/>
                  <a:pt x="1" y="1338"/>
                  <a:pt x="1" y="2979"/>
                </a:cubicBezTo>
                <a:cubicBezTo>
                  <a:pt x="1" y="4620"/>
                  <a:pt x="1308" y="5958"/>
                  <a:pt x="2949" y="5958"/>
                </a:cubicBezTo>
                <a:cubicBezTo>
                  <a:pt x="4590" y="5958"/>
                  <a:pt x="5928" y="4620"/>
                  <a:pt x="5928" y="2979"/>
                </a:cubicBezTo>
                <a:cubicBezTo>
                  <a:pt x="5928" y="1338"/>
                  <a:pt x="4590"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4"/>
          <p:cNvSpPr/>
          <p:nvPr/>
        </p:nvSpPr>
        <p:spPr>
          <a:xfrm>
            <a:off x="2254722" y="436114"/>
            <a:ext cx="148225" cy="150618"/>
          </a:xfrm>
          <a:custGeom>
            <a:rect b="b" l="l" r="r" t="t"/>
            <a:pathLst>
              <a:path extrusionOk="0" h="5958" w="5929">
                <a:moveTo>
                  <a:pt x="2949" y="0"/>
                </a:moveTo>
                <a:cubicBezTo>
                  <a:pt x="1308" y="0"/>
                  <a:pt x="1" y="1338"/>
                  <a:pt x="1" y="2979"/>
                </a:cubicBezTo>
                <a:cubicBezTo>
                  <a:pt x="1" y="4620"/>
                  <a:pt x="1308" y="5958"/>
                  <a:pt x="2949" y="5958"/>
                </a:cubicBezTo>
                <a:cubicBezTo>
                  <a:pt x="4591" y="5958"/>
                  <a:pt x="5928" y="4620"/>
                  <a:pt x="5928" y="2979"/>
                </a:cubicBezTo>
                <a:cubicBezTo>
                  <a:pt x="5928" y="1338"/>
                  <a:pt x="4591" y="0"/>
                  <a:pt x="294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4"/>
          <p:cNvSpPr/>
          <p:nvPr/>
        </p:nvSpPr>
        <p:spPr>
          <a:xfrm>
            <a:off x="1986483" y="617453"/>
            <a:ext cx="162625" cy="262052"/>
          </a:xfrm>
          <a:custGeom>
            <a:rect b="b" l="l" r="r" t="t"/>
            <a:pathLst>
              <a:path extrusionOk="0" h="10366" w="6505">
                <a:moveTo>
                  <a:pt x="5988" y="1"/>
                </a:moveTo>
                <a:lnTo>
                  <a:pt x="851" y="700"/>
                </a:lnTo>
                <a:lnTo>
                  <a:pt x="0" y="10366"/>
                </a:lnTo>
                <a:cubicBezTo>
                  <a:pt x="1702" y="10153"/>
                  <a:pt x="4468" y="9362"/>
                  <a:pt x="6505" y="6596"/>
                </a:cubicBezTo>
                <a:lnTo>
                  <a:pt x="5988" y="1"/>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4"/>
          <p:cNvSpPr/>
          <p:nvPr/>
        </p:nvSpPr>
        <p:spPr>
          <a:xfrm>
            <a:off x="1795724" y="124884"/>
            <a:ext cx="519050" cy="630306"/>
          </a:xfrm>
          <a:custGeom>
            <a:rect b="b" l="l" r="r" t="t"/>
            <a:pathLst>
              <a:path extrusionOk="0" h="24933" w="20762">
                <a:moveTo>
                  <a:pt x="11510" y="1"/>
                </a:moveTo>
                <a:cubicBezTo>
                  <a:pt x="11497" y="1"/>
                  <a:pt x="11490" y="1"/>
                  <a:pt x="11490" y="1"/>
                </a:cubicBezTo>
                <a:cubicBezTo>
                  <a:pt x="11490" y="1"/>
                  <a:pt x="5077" y="275"/>
                  <a:pt x="1916" y="8177"/>
                </a:cubicBezTo>
                <a:cubicBezTo>
                  <a:pt x="3152" y="9443"/>
                  <a:pt x="1796" y="12473"/>
                  <a:pt x="246" y="12473"/>
                </a:cubicBezTo>
                <a:cubicBezTo>
                  <a:pt x="195" y="12473"/>
                  <a:pt x="144" y="12470"/>
                  <a:pt x="92" y="12463"/>
                </a:cubicBezTo>
                <a:lnTo>
                  <a:pt x="92" y="12463"/>
                </a:lnTo>
                <a:cubicBezTo>
                  <a:pt x="1" y="14044"/>
                  <a:pt x="62" y="14530"/>
                  <a:pt x="244" y="16080"/>
                </a:cubicBezTo>
                <a:cubicBezTo>
                  <a:pt x="578" y="19211"/>
                  <a:pt x="2068" y="21916"/>
                  <a:pt x="4895" y="23436"/>
                </a:cubicBezTo>
                <a:cubicBezTo>
                  <a:pt x="6662" y="24376"/>
                  <a:pt x="8813" y="24932"/>
                  <a:pt x="10908" y="24932"/>
                </a:cubicBezTo>
                <a:cubicBezTo>
                  <a:pt x="12201" y="24932"/>
                  <a:pt x="13473" y="24721"/>
                  <a:pt x="14621" y="24257"/>
                </a:cubicBezTo>
                <a:cubicBezTo>
                  <a:pt x="16962" y="23284"/>
                  <a:pt x="18785" y="21552"/>
                  <a:pt x="19697" y="19241"/>
                </a:cubicBezTo>
                <a:cubicBezTo>
                  <a:pt x="20761" y="16597"/>
                  <a:pt x="20761" y="13223"/>
                  <a:pt x="20609" y="10396"/>
                </a:cubicBezTo>
                <a:cubicBezTo>
                  <a:pt x="20107" y="145"/>
                  <a:pt x="11966" y="1"/>
                  <a:pt x="11510"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4"/>
          <p:cNvSpPr/>
          <p:nvPr/>
        </p:nvSpPr>
        <p:spPr>
          <a:xfrm>
            <a:off x="1977358" y="784204"/>
            <a:ext cx="185425" cy="266780"/>
          </a:xfrm>
          <a:custGeom>
            <a:rect b="b" l="l" r="r" t="t"/>
            <a:pathLst>
              <a:path extrusionOk="0" h="10553" w="7417">
                <a:moveTo>
                  <a:pt x="6870" y="0"/>
                </a:moveTo>
                <a:cubicBezTo>
                  <a:pt x="4833" y="2766"/>
                  <a:pt x="2067" y="3557"/>
                  <a:pt x="365" y="3770"/>
                </a:cubicBezTo>
                <a:lnTo>
                  <a:pt x="0" y="7995"/>
                </a:lnTo>
                <a:cubicBezTo>
                  <a:pt x="0" y="7995"/>
                  <a:pt x="152" y="10122"/>
                  <a:pt x="3587" y="10517"/>
                </a:cubicBezTo>
                <a:cubicBezTo>
                  <a:pt x="3779" y="10541"/>
                  <a:pt x="3962" y="10552"/>
                  <a:pt x="4136" y="10552"/>
                </a:cubicBezTo>
                <a:cubicBezTo>
                  <a:pt x="7065" y="10552"/>
                  <a:pt x="7417" y="7356"/>
                  <a:pt x="741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4"/>
          <p:cNvSpPr/>
          <p:nvPr/>
        </p:nvSpPr>
        <p:spPr>
          <a:xfrm>
            <a:off x="1923405" y="466856"/>
            <a:ext cx="26625" cy="53796"/>
          </a:xfrm>
          <a:custGeom>
            <a:rect b="b" l="l" r="r" t="t"/>
            <a:pathLst>
              <a:path extrusionOk="0" h="2128" w="1065">
                <a:moveTo>
                  <a:pt x="547" y="0"/>
                </a:moveTo>
                <a:cubicBezTo>
                  <a:pt x="244" y="0"/>
                  <a:pt x="0" y="486"/>
                  <a:pt x="0" y="1064"/>
                </a:cubicBezTo>
                <a:cubicBezTo>
                  <a:pt x="0" y="1641"/>
                  <a:pt x="244" y="2128"/>
                  <a:pt x="547" y="2128"/>
                </a:cubicBezTo>
                <a:cubicBezTo>
                  <a:pt x="821" y="2128"/>
                  <a:pt x="1064" y="1641"/>
                  <a:pt x="1064" y="1064"/>
                </a:cubicBezTo>
                <a:cubicBezTo>
                  <a:pt x="1064" y="486"/>
                  <a:pt x="821" y="0"/>
                  <a:pt x="5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4"/>
          <p:cNvSpPr/>
          <p:nvPr/>
        </p:nvSpPr>
        <p:spPr>
          <a:xfrm>
            <a:off x="2167342" y="471457"/>
            <a:ext cx="26625" cy="53037"/>
          </a:xfrm>
          <a:custGeom>
            <a:rect b="b" l="l" r="r" t="t"/>
            <a:pathLst>
              <a:path extrusionOk="0" h="2098" w="1065">
                <a:moveTo>
                  <a:pt x="548" y="0"/>
                </a:moveTo>
                <a:cubicBezTo>
                  <a:pt x="244" y="0"/>
                  <a:pt x="0" y="487"/>
                  <a:pt x="0" y="1064"/>
                </a:cubicBezTo>
                <a:cubicBezTo>
                  <a:pt x="0" y="1642"/>
                  <a:pt x="244" y="2098"/>
                  <a:pt x="548" y="2098"/>
                </a:cubicBezTo>
                <a:cubicBezTo>
                  <a:pt x="821" y="2098"/>
                  <a:pt x="1064" y="1642"/>
                  <a:pt x="1064" y="1064"/>
                </a:cubicBezTo>
                <a:cubicBezTo>
                  <a:pt x="1064" y="487"/>
                  <a:pt x="821" y="0"/>
                  <a:pt x="5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4"/>
          <p:cNvSpPr/>
          <p:nvPr/>
        </p:nvSpPr>
        <p:spPr>
          <a:xfrm>
            <a:off x="2023710" y="511425"/>
            <a:ext cx="33450" cy="35443"/>
          </a:xfrm>
          <a:custGeom>
            <a:rect b="b" l="l" r="r" t="t"/>
            <a:pathLst>
              <a:path extrusionOk="0" h="1402" w="1338">
                <a:moveTo>
                  <a:pt x="1338" y="0"/>
                </a:moveTo>
                <a:lnTo>
                  <a:pt x="1338" y="0"/>
                </a:lnTo>
                <a:cubicBezTo>
                  <a:pt x="1095" y="30"/>
                  <a:pt x="852" y="91"/>
                  <a:pt x="609" y="213"/>
                </a:cubicBezTo>
                <a:cubicBezTo>
                  <a:pt x="487" y="243"/>
                  <a:pt x="396" y="334"/>
                  <a:pt x="274" y="395"/>
                </a:cubicBezTo>
                <a:cubicBezTo>
                  <a:pt x="183" y="486"/>
                  <a:pt x="61" y="608"/>
                  <a:pt x="31" y="790"/>
                </a:cubicBezTo>
                <a:cubicBezTo>
                  <a:pt x="1" y="973"/>
                  <a:pt x="153" y="1155"/>
                  <a:pt x="244" y="1216"/>
                </a:cubicBezTo>
                <a:cubicBezTo>
                  <a:pt x="365" y="1307"/>
                  <a:pt x="487" y="1368"/>
                  <a:pt x="639" y="1398"/>
                </a:cubicBezTo>
                <a:cubicBezTo>
                  <a:pt x="661" y="1400"/>
                  <a:pt x="684" y="1402"/>
                  <a:pt x="706" y="1402"/>
                </a:cubicBezTo>
                <a:cubicBezTo>
                  <a:pt x="978" y="1402"/>
                  <a:pt x="1197" y="1233"/>
                  <a:pt x="1338" y="1064"/>
                </a:cubicBezTo>
                <a:lnTo>
                  <a:pt x="1338" y="1064"/>
                </a:lnTo>
                <a:cubicBezTo>
                  <a:pt x="1175" y="1157"/>
                  <a:pt x="995" y="1196"/>
                  <a:pt x="824" y="1196"/>
                </a:cubicBezTo>
                <a:cubicBezTo>
                  <a:pt x="771" y="1196"/>
                  <a:pt x="720" y="1193"/>
                  <a:pt x="669" y="1185"/>
                </a:cubicBezTo>
                <a:cubicBezTo>
                  <a:pt x="578" y="1125"/>
                  <a:pt x="517" y="1094"/>
                  <a:pt x="426" y="1003"/>
                </a:cubicBezTo>
                <a:cubicBezTo>
                  <a:pt x="335" y="942"/>
                  <a:pt x="305" y="882"/>
                  <a:pt x="305" y="821"/>
                </a:cubicBezTo>
                <a:cubicBezTo>
                  <a:pt x="335" y="699"/>
                  <a:pt x="548" y="517"/>
                  <a:pt x="730" y="395"/>
                </a:cubicBezTo>
                <a:cubicBezTo>
                  <a:pt x="912" y="274"/>
                  <a:pt x="1125" y="122"/>
                  <a:pt x="1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4"/>
          <p:cNvSpPr/>
          <p:nvPr/>
        </p:nvSpPr>
        <p:spPr>
          <a:xfrm>
            <a:off x="2020685" y="573666"/>
            <a:ext cx="72200" cy="22297"/>
          </a:xfrm>
          <a:custGeom>
            <a:rect b="b" l="l" r="r" t="t"/>
            <a:pathLst>
              <a:path extrusionOk="0" h="882" w="2888">
                <a:moveTo>
                  <a:pt x="2888" y="0"/>
                </a:moveTo>
                <a:cubicBezTo>
                  <a:pt x="2675" y="182"/>
                  <a:pt x="2432" y="334"/>
                  <a:pt x="2189" y="456"/>
                </a:cubicBezTo>
                <a:cubicBezTo>
                  <a:pt x="2013" y="531"/>
                  <a:pt x="1797" y="586"/>
                  <a:pt x="1591" y="586"/>
                </a:cubicBezTo>
                <a:cubicBezTo>
                  <a:pt x="1546" y="586"/>
                  <a:pt x="1502" y="583"/>
                  <a:pt x="1459" y="578"/>
                </a:cubicBezTo>
                <a:cubicBezTo>
                  <a:pt x="1216" y="578"/>
                  <a:pt x="942" y="517"/>
                  <a:pt x="699" y="395"/>
                </a:cubicBezTo>
                <a:cubicBezTo>
                  <a:pt x="456" y="304"/>
                  <a:pt x="213" y="182"/>
                  <a:pt x="0" y="30"/>
                </a:cubicBezTo>
                <a:lnTo>
                  <a:pt x="0" y="30"/>
                </a:lnTo>
                <a:cubicBezTo>
                  <a:pt x="304" y="486"/>
                  <a:pt x="851" y="821"/>
                  <a:pt x="1459" y="882"/>
                </a:cubicBezTo>
                <a:cubicBezTo>
                  <a:pt x="1763" y="882"/>
                  <a:pt x="2067" y="790"/>
                  <a:pt x="2310" y="638"/>
                </a:cubicBezTo>
                <a:cubicBezTo>
                  <a:pt x="2432" y="578"/>
                  <a:pt x="2523" y="456"/>
                  <a:pt x="2644" y="365"/>
                </a:cubicBezTo>
                <a:cubicBezTo>
                  <a:pt x="2736" y="243"/>
                  <a:pt x="2827" y="122"/>
                  <a:pt x="28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4"/>
          <p:cNvSpPr/>
          <p:nvPr/>
        </p:nvSpPr>
        <p:spPr>
          <a:xfrm>
            <a:off x="1896054" y="555212"/>
            <a:ext cx="55475" cy="56122"/>
          </a:xfrm>
          <a:custGeom>
            <a:rect b="b" l="l" r="r" t="t"/>
            <a:pathLst>
              <a:path extrusionOk="0" h="2220" w="2219">
                <a:moveTo>
                  <a:pt x="1094" y="1"/>
                </a:moveTo>
                <a:cubicBezTo>
                  <a:pt x="486" y="1"/>
                  <a:pt x="0" y="487"/>
                  <a:pt x="0" y="1095"/>
                </a:cubicBezTo>
                <a:cubicBezTo>
                  <a:pt x="0" y="1703"/>
                  <a:pt x="486" y="2219"/>
                  <a:pt x="1094" y="2219"/>
                </a:cubicBezTo>
                <a:cubicBezTo>
                  <a:pt x="1702" y="2219"/>
                  <a:pt x="2219" y="1703"/>
                  <a:pt x="2219" y="1095"/>
                </a:cubicBezTo>
                <a:cubicBezTo>
                  <a:pt x="2219" y="487"/>
                  <a:pt x="1702" y="1"/>
                  <a:pt x="1094"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4"/>
          <p:cNvSpPr/>
          <p:nvPr/>
        </p:nvSpPr>
        <p:spPr>
          <a:xfrm>
            <a:off x="2152892" y="555212"/>
            <a:ext cx="55500" cy="56122"/>
          </a:xfrm>
          <a:custGeom>
            <a:rect b="b" l="l" r="r" t="t"/>
            <a:pathLst>
              <a:path extrusionOk="0" h="2220" w="2220">
                <a:moveTo>
                  <a:pt x="1126" y="1"/>
                </a:moveTo>
                <a:cubicBezTo>
                  <a:pt x="518" y="1"/>
                  <a:pt x="1" y="487"/>
                  <a:pt x="1" y="1095"/>
                </a:cubicBezTo>
                <a:cubicBezTo>
                  <a:pt x="1" y="1703"/>
                  <a:pt x="518" y="2219"/>
                  <a:pt x="1126" y="2219"/>
                </a:cubicBezTo>
                <a:cubicBezTo>
                  <a:pt x="1733" y="2219"/>
                  <a:pt x="2220" y="1703"/>
                  <a:pt x="2220" y="1095"/>
                </a:cubicBezTo>
                <a:cubicBezTo>
                  <a:pt x="2220" y="487"/>
                  <a:pt x="1733" y="1"/>
                  <a:pt x="1126"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4"/>
          <p:cNvSpPr/>
          <p:nvPr/>
        </p:nvSpPr>
        <p:spPr>
          <a:xfrm>
            <a:off x="1683268" y="91438"/>
            <a:ext cx="644325" cy="337791"/>
          </a:xfrm>
          <a:custGeom>
            <a:rect b="b" l="l" r="r" t="t"/>
            <a:pathLst>
              <a:path extrusionOk="0" h="13362" w="25773">
                <a:moveTo>
                  <a:pt x="19654" y="1"/>
                </a:moveTo>
                <a:cubicBezTo>
                  <a:pt x="19303" y="1"/>
                  <a:pt x="18952" y="20"/>
                  <a:pt x="18602" y="47"/>
                </a:cubicBezTo>
                <a:cubicBezTo>
                  <a:pt x="15593" y="321"/>
                  <a:pt x="12675" y="1142"/>
                  <a:pt x="9849" y="2175"/>
                </a:cubicBezTo>
                <a:cubicBezTo>
                  <a:pt x="9453" y="2297"/>
                  <a:pt x="9089" y="2449"/>
                  <a:pt x="8693" y="2449"/>
                </a:cubicBezTo>
                <a:cubicBezTo>
                  <a:pt x="8298" y="2449"/>
                  <a:pt x="7873" y="2236"/>
                  <a:pt x="7690" y="1871"/>
                </a:cubicBezTo>
                <a:cubicBezTo>
                  <a:pt x="7569" y="1567"/>
                  <a:pt x="7630" y="1202"/>
                  <a:pt x="7630" y="868"/>
                </a:cubicBezTo>
                <a:cubicBezTo>
                  <a:pt x="7630" y="534"/>
                  <a:pt x="7478" y="108"/>
                  <a:pt x="7143" y="47"/>
                </a:cubicBezTo>
                <a:cubicBezTo>
                  <a:pt x="7111" y="41"/>
                  <a:pt x="7079" y="38"/>
                  <a:pt x="7048" y="38"/>
                </a:cubicBezTo>
                <a:cubicBezTo>
                  <a:pt x="6783" y="38"/>
                  <a:pt x="6547" y="256"/>
                  <a:pt x="6383" y="473"/>
                </a:cubicBezTo>
                <a:cubicBezTo>
                  <a:pt x="5593" y="1506"/>
                  <a:pt x="5624" y="2935"/>
                  <a:pt x="5654" y="4272"/>
                </a:cubicBezTo>
                <a:cubicBezTo>
                  <a:pt x="5380" y="3543"/>
                  <a:pt x="5259" y="2783"/>
                  <a:pt x="5289" y="2023"/>
                </a:cubicBezTo>
                <a:cubicBezTo>
                  <a:pt x="5320" y="1598"/>
                  <a:pt x="5259" y="990"/>
                  <a:pt x="4833" y="959"/>
                </a:cubicBezTo>
                <a:cubicBezTo>
                  <a:pt x="4813" y="955"/>
                  <a:pt x="4793" y="953"/>
                  <a:pt x="4772" y="953"/>
                </a:cubicBezTo>
                <a:cubicBezTo>
                  <a:pt x="4641" y="953"/>
                  <a:pt x="4509" y="1032"/>
                  <a:pt x="4377" y="1111"/>
                </a:cubicBezTo>
                <a:cubicBezTo>
                  <a:pt x="3800" y="1537"/>
                  <a:pt x="3557" y="2297"/>
                  <a:pt x="3496" y="3026"/>
                </a:cubicBezTo>
                <a:cubicBezTo>
                  <a:pt x="3405" y="3665"/>
                  <a:pt x="3617" y="4546"/>
                  <a:pt x="3283" y="5093"/>
                </a:cubicBezTo>
                <a:cubicBezTo>
                  <a:pt x="2827" y="4637"/>
                  <a:pt x="2645" y="3756"/>
                  <a:pt x="2554" y="3148"/>
                </a:cubicBezTo>
                <a:cubicBezTo>
                  <a:pt x="2462" y="2661"/>
                  <a:pt x="2432" y="2023"/>
                  <a:pt x="1946" y="1810"/>
                </a:cubicBezTo>
                <a:cubicBezTo>
                  <a:pt x="1844" y="1760"/>
                  <a:pt x="1733" y="1736"/>
                  <a:pt x="1620" y="1736"/>
                </a:cubicBezTo>
                <a:cubicBezTo>
                  <a:pt x="1395" y="1736"/>
                  <a:pt x="1165" y="1831"/>
                  <a:pt x="1003" y="1993"/>
                </a:cubicBezTo>
                <a:cubicBezTo>
                  <a:pt x="760" y="2236"/>
                  <a:pt x="608" y="2540"/>
                  <a:pt x="517" y="2874"/>
                </a:cubicBezTo>
                <a:cubicBezTo>
                  <a:pt x="0" y="4698"/>
                  <a:pt x="639" y="6765"/>
                  <a:pt x="2067" y="7981"/>
                </a:cubicBezTo>
                <a:cubicBezTo>
                  <a:pt x="2766" y="8589"/>
                  <a:pt x="3648" y="8984"/>
                  <a:pt x="4529" y="9257"/>
                </a:cubicBezTo>
                <a:cubicBezTo>
                  <a:pt x="5719" y="9634"/>
                  <a:pt x="6978" y="9825"/>
                  <a:pt x="8236" y="9825"/>
                </a:cubicBezTo>
                <a:cubicBezTo>
                  <a:pt x="9615" y="9825"/>
                  <a:pt x="10993" y="9597"/>
                  <a:pt x="12280" y="9136"/>
                </a:cubicBezTo>
                <a:cubicBezTo>
                  <a:pt x="14560" y="8345"/>
                  <a:pt x="16596" y="6856"/>
                  <a:pt x="18967" y="6522"/>
                </a:cubicBezTo>
                <a:cubicBezTo>
                  <a:pt x="19215" y="6488"/>
                  <a:pt x="19467" y="6468"/>
                  <a:pt x="19719" y="6468"/>
                </a:cubicBezTo>
                <a:cubicBezTo>
                  <a:pt x="20363" y="6468"/>
                  <a:pt x="21004" y="6597"/>
                  <a:pt x="21551" y="6947"/>
                </a:cubicBezTo>
                <a:cubicBezTo>
                  <a:pt x="22311" y="7434"/>
                  <a:pt x="22736" y="8285"/>
                  <a:pt x="22979" y="9136"/>
                </a:cubicBezTo>
                <a:cubicBezTo>
                  <a:pt x="23223" y="9987"/>
                  <a:pt x="23344" y="10899"/>
                  <a:pt x="23618" y="11750"/>
                </a:cubicBezTo>
                <a:cubicBezTo>
                  <a:pt x="23800" y="12266"/>
                  <a:pt x="24286" y="13330"/>
                  <a:pt x="24955" y="13361"/>
                </a:cubicBezTo>
                <a:cubicBezTo>
                  <a:pt x="24963" y="13361"/>
                  <a:pt x="24971" y="13361"/>
                  <a:pt x="24979" y="13361"/>
                </a:cubicBezTo>
                <a:cubicBezTo>
                  <a:pt x="25772" y="13361"/>
                  <a:pt x="25594" y="11836"/>
                  <a:pt x="25624" y="11324"/>
                </a:cubicBezTo>
                <a:cubicBezTo>
                  <a:pt x="25685" y="9379"/>
                  <a:pt x="25502" y="7403"/>
                  <a:pt x="25138" y="5488"/>
                </a:cubicBezTo>
                <a:cubicBezTo>
                  <a:pt x="24925" y="4485"/>
                  <a:pt x="24651" y="3482"/>
                  <a:pt x="24165" y="2570"/>
                </a:cubicBezTo>
                <a:cubicBezTo>
                  <a:pt x="23679" y="1658"/>
                  <a:pt x="22949" y="868"/>
                  <a:pt x="22007" y="443"/>
                </a:cubicBezTo>
                <a:cubicBezTo>
                  <a:pt x="21264" y="103"/>
                  <a:pt x="20463" y="1"/>
                  <a:pt x="196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4"/>
          <p:cNvSpPr/>
          <p:nvPr/>
        </p:nvSpPr>
        <p:spPr>
          <a:xfrm>
            <a:off x="2141491" y="410935"/>
            <a:ext cx="93500" cy="29805"/>
          </a:xfrm>
          <a:custGeom>
            <a:rect b="b" l="l" r="r" t="t"/>
            <a:pathLst>
              <a:path extrusionOk="0" h="1179" w="3740">
                <a:moveTo>
                  <a:pt x="2090" y="1"/>
                </a:moveTo>
                <a:cubicBezTo>
                  <a:pt x="1992" y="1"/>
                  <a:pt x="1893" y="8"/>
                  <a:pt x="1794" y="24"/>
                </a:cubicBezTo>
                <a:cubicBezTo>
                  <a:pt x="1430" y="54"/>
                  <a:pt x="1065" y="176"/>
                  <a:pt x="761" y="388"/>
                </a:cubicBezTo>
                <a:cubicBezTo>
                  <a:pt x="457" y="601"/>
                  <a:pt x="183" y="844"/>
                  <a:pt x="1" y="1179"/>
                </a:cubicBezTo>
                <a:cubicBezTo>
                  <a:pt x="578" y="784"/>
                  <a:pt x="1186" y="449"/>
                  <a:pt x="1855" y="388"/>
                </a:cubicBezTo>
                <a:cubicBezTo>
                  <a:pt x="1931" y="381"/>
                  <a:pt x="2009" y="377"/>
                  <a:pt x="2088" y="377"/>
                </a:cubicBezTo>
                <a:cubicBezTo>
                  <a:pt x="2324" y="377"/>
                  <a:pt x="2569" y="411"/>
                  <a:pt x="2797" y="480"/>
                </a:cubicBezTo>
                <a:cubicBezTo>
                  <a:pt x="2949" y="510"/>
                  <a:pt x="3101" y="601"/>
                  <a:pt x="3284" y="662"/>
                </a:cubicBezTo>
                <a:cubicBezTo>
                  <a:pt x="3436" y="723"/>
                  <a:pt x="3588" y="814"/>
                  <a:pt x="3740" y="875"/>
                </a:cubicBezTo>
                <a:cubicBezTo>
                  <a:pt x="3527" y="601"/>
                  <a:pt x="3253" y="358"/>
                  <a:pt x="2919" y="206"/>
                </a:cubicBezTo>
                <a:cubicBezTo>
                  <a:pt x="2668" y="69"/>
                  <a:pt x="2383" y="1"/>
                  <a:pt x="2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4"/>
          <p:cNvSpPr/>
          <p:nvPr/>
        </p:nvSpPr>
        <p:spPr>
          <a:xfrm>
            <a:off x="1878578" y="403072"/>
            <a:ext cx="100325" cy="30766"/>
          </a:xfrm>
          <a:custGeom>
            <a:rect b="b" l="l" r="r" t="t"/>
            <a:pathLst>
              <a:path extrusionOk="0" h="1217" w="4013">
                <a:moveTo>
                  <a:pt x="2097" y="0"/>
                </a:moveTo>
                <a:cubicBezTo>
                  <a:pt x="1702" y="0"/>
                  <a:pt x="1307" y="152"/>
                  <a:pt x="942" y="304"/>
                </a:cubicBezTo>
                <a:cubicBezTo>
                  <a:pt x="790" y="395"/>
                  <a:pt x="608" y="487"/>
                  <a:pt x="456" y="578"/>
                </a:cubicBezTo>
                <a:cubicBezTo>
                  <a:pt x="274" y="699"/>
                  <a:pt x="122" y="821"/>
                  <a:pt x="0" y="943"/>
                </a:cubicBezTo>
                <a:cubicBezTo>
                  <a:pt x="182" y="882"/>
                  <a:pt x="365" y="821"/>
                  <a:pt x="517" y="760"/>
                </a:cubicBezTo>
                <a:lnTo>
                  <a:pt x="1064" y="578"/>
                </a:lnTo>
                <a:cubicBezTo>
                  <a:pt x="1429" y="487"/>
                  <a:pt x="1763" y="395"/>
                  <a:pt x="2128" y="395"/>
                </a:cubicBezTo>
                <a:cubicBezTo>
                  <a:pt x="2187" y="390"/>
                  <a:pt x="2245" y="388"/>
                  <a:pt x="2304" y="388"/>
                </a:cubicBezTo>
                <a:cubicBezTo>
                  <a:pt x="2943" y="388"/>
                  <a:pt x="3567" y="687"/>
                  <a:pt x="4012" y="1216"/>
                </a:cubicBezTo>
                <a:cubicBezTo>
                  <a:pt x="3891" y="851"/>
                  <a:pt x="3617" y="517"/>
                  <a:pt x="3283" y="304"/>
                </a:cubicBezTo>
                <a:cubicBezTo>
                  <a:pt x="2948" y="91"/>
                  <a:pt x="2523" y="0"/>
                  <a:pt x="20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3" name="Google Shape;1503;p64"/>
          <p:cNvCxnSpPr/>
          <p:nvPr/>
        </p:nvCxnSpPr>
        <p:spPr>
          <a:xfrm>
            <a:off x="3340200" y="2117425"/>
            <a:ext cx="1014300" cy="0"/>
          </a:xfrm>
          <a:prstGeom prst="straightConnector1">
            <a:avLst/>
          </a:prstGeom>
          <a:noFill/>
          <a:ln cap="flat" cmpd="sng" w="19050">
            <a:solidFill>
              <a:schemeClr val="accent1"/>
            </a:solidFill>
            <a:prstDash val="solid"/>
            <a:round/>
            <a:headEnd len="med" w="med" type="none"/>
            <a:tailEnd len="med" w="med" type="none"/>
          </a:ln>
        </p:spPr>
      </p:cxnSp>
      <p:cxnSp>
        <p:nvCxnSpPr>
          <p:cNvPr id="1504" name="Google Shape;1504;p64"/>
          <p:cNvCxnSpPr/>
          <p:nvPr/>
        </p:nvCxnSpPr>
        <p:spPr>
          <a:xfrm>
            <a:off x="3441350" y="3390113"/>
            <a:ext cx="1014300" cy="0"/>
          </a:xfrm>
          <a:prstGeom prst="straightConnector1">
            <a:avLst/>
          </a:prstGeom>
          <a:noFill/>
          <a:ln cap="flat" cmpd="sng" w="19050">
            <a:solidFill>
              <a:schemeClr val="accent1"/>
            </a:solidFill>
            <a:prstDash val="solid"/>
            <a:round/>
            <a:headEnd len="med" w="med" type="none"/>
            <a:tailEnd len="med" w="med" type="none"/>
          </a:ln>
        </p:spPr>
      </p:cxnSp>
      <p:cxnSp>
        <p:nvCxnSpPr>
          <p:cNvPr id="1505" name="Google Shape;1505;p64"/>
          <p:cNvCxnSpPr/>
          <p:nvPr/>
        </p:nvCxnSpPr>
        <p:spPr>
          <a:xfrm>
            <a:off x="4864275" y="3390113"/>
            <a:ext cx="1014300" cy="0"/>
          </a:xfrm>
          <a:prstGeom prst="straightConnector1">
            <a:avLst/>
          </a:prstGeom>
          <a:noFill/>
          <a:ln cap="flat" cmpd="sng" w="19050">
            <a:solidFill>
              <a:schemeClr val="accent1"/>
            </a:solidFill>
            <a:prstDash val="solid"/>
            <a:round/>
            <a:headEnd len="med" w="med" type="none"/>
            <a:tailEnd len="med" w="med" type="none"/>
          </a:ln>
        </p:spPr>
      </p:cxnSp>
      <p:sp>
        <p:nvSpPr>
          <p:cNvPr id="1506" name="Google Shape;1506;p64"/>
          <p:cNvSpPr/>
          <p:nvPr/>
        </p:nvSpPr>
        <p:spPr>
          <a:xfrm>
            <a:off x="5530857" y="3067559"/>
            <a:ext cx="645104" cy="645104"/>
          </a:xfrm>
          <a:custGeom>
            <a:rect b="b" l="l" r="r" t="t"/>
            <a:pathLst>
              <a:path extrusionOk="0" h="27148" w="27148">
                <a:moveTo>
                  <a:pt x="13574" y="1"/>
                </a:moveTo>
                <a:cubicBezTo>
                  <a:pt x="6073" y="1"/>
                  <a:pt x="1" y="6073"/>
                  <a:pt x="1" y="13574"/>
                </a:cubicBezTo>
                <a:cubicBezTo>
                  <a:pt x="1" y="21063"/>
                  <a:pt x="6073" y="27147"/>
                  <a:pt x="13574" y="27147"/>
                </a:cubicBezTo>
                <a:cubicBezTo>
                  <a:pt x="21063" y="27147"/>
                  <a:pt x="27147" y="21063"/>
                  <a:pt x="27147" y="13574"/>
                </a:cubicBezTo>
                <a:cubicBezTo>
                  <a:pt x="27147" y="6073"/>
                  <a:pt x="21063" y="1"/>
                  <a:pt x="13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4"/>
          <p:cNvSpPr txBox="1"/>
          <p:nvPr/>
        </p:nvSpPr>
        <p:spPr>
          <a:xfrm>
            <a:off x="6229825" y="3338500"/>
            <a:ext cx="2127900" cy="354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800">
              <a:solidFill>
                <a:schemeClr val="accent2"/>
              </a:solidFill>
              <a:latin typeface="Hammersmith One"/>
              <a:ea typeface="Hammersmith One"/>
              <a:cs typeface="Hammersmith One"/>
              <a:sym typeface="Hammersmith One"/>
            </a:endParaRPr>
          </a:p>
          <a:p>
            <a:pPr indent="0" lvl="0" marL="0" rtl="0" algn="r">
              <a:spcBef>
                <a:spcPts val="0"/>
              </a:spcBef>
              <a:spcAft>
                <a:spcPts val="0"/>
              </a:spcAft>
              <a:buNone/>
            </a:pPr>
            <a:r>
              <a:rPr b="1" lang="en" sz="1800">
                <a:solidFill>
                  <a:schemeClr val="accent2"/>
                </a:solidFill>
                <a:latin typeface="Hammersmith One"/>
                <a:ea typeface="Hammersmith One"/>
                <a:cs typeface="Hammersmith One"/>
                <a:sym typeface="Hammersmith One"/>
              </a:rPr>
              <a:t>Make planning also a space for bonding with acquaintances?</a:t>
            </a:r>
            <a:endParaRPr b="1" sz="1700">
              <a:solidFill>
                <a:schemeClr val="accent2"/>
              </a:solidFill>
              <a:latin typeface="Hammersmith One"/>
              <a:ea typeface="Hammersmith One"/>
              <a:cs typeface="Hammersmith One"/>
              <a:sym typeface="Hammersmith One"/>
            </a:endParaRPr>
          </a:p>
          <a:p>
            <a:pPr indent="0" lvl="0" marL="0" rtl="0" algn="l">
              <a:spcBef>
                <a:spcPts val="0"/>
              </a:spcBef>
              <a:spcAft>
                <a:spcPts val="0"/>
              </a:spcAft>
              <a:buNone/>
            </a:pPr>
            <a:r>
              <a:t/>
            </a:r>
            <a:endParaRPr b="1" sz="1800">
              <a:solidFill>
                <a:schemeClr val="accent2"/>
              </a:solidFill>
              <a:latin typeface="Hammersmith One"/>
              <a:ea typeface="Hammersmith One"/>
              <a:cs typeface="Hammersmith One"/>
              <a:sym typeface="Hammersmith One"/>
            </a:endParaRPr>
          </a:p>
        </p:txBody>
      </p:sp>
      <p:sp>
        <p:nvSpPr>
          <p:cNvPr id="1508" name="Google Shape;1508;p64"/>
          <p:cNvSpPr txBox="1"/>
          <p:nvPr/>
        </p:nvSpPr>
        <p:spPr>
          <a:xfrm>
            <a:off x="1281275" y="3461525"/>
            <a:ext cx="1531200" cy="354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accent2"/>
                </a:solidFill>
                <a:latin typeface="Hammersmith One"/>
                <a:ea typeface="Hammersmith One"/>
                <a:cs typeface="Hammersmith One"/>
                <a:sym typeface="Hammersmith One"/>
              </a:rPr>
              <a:t>Remove the need to feel bad about not socializing?</a:t>
            </a:r>
            <a:endParaRPr b="1" sz="1800">
              <a:solidFill>
                <a:schemeClr val="accent2"/>
              </a:solidFill>
              <a:latin typeface="Hammersmith One"/>
              <a:ea typeface="Hammersmith One"/>
              <a:cs typeface="Hammersmith One"/>
              <a:sym typeface="Hammersmith One"/>
            </a:endParaRPr>
          </a:p>
        </p:txBody>
      </p:sp>
      <p:sp>
        <p:nvSpPr>
          <p:cNvPr id="1509" name="Google Shape;1509;p64"/>
          <p:cNvSpPr/>
          <p:nvPr/>
        </p:nvSpPr>
        <p:spPr>
          <a:xfrm>
            <a:off x="2968063" y="3067559"/>
            <a:ext cx="645081" cy="645104"/>
          </a:xfrm>
          <a:custGeom>
            <a:rect b="b" l="l" r="r" t="t"/>
            <a:pathLst>
              <a:path extrusionOk="0" h="27148" w="27147">
                <a:moveTo>
                  <a:pt x="13574" y="1"/>
                </a:moveTo>
                <a:cubicBezTo>
                  <a:pt x="6085" y="1"/>
                  <a:pt x="1" y="6073"/>
                  <a:pt x="1" y="13574"/>
                </a:cubicBezTo>
                <a:cubicBezTo>
                  <a:pt x="1" y="21063"/>
                  <a:pt x="6085" y="27147"/>
                  <a:pt x="13574" y="27147"/>
                </a:cubicBezTo>
                <a:cubicBezTo>
                  <a:pt x="21075" y="27147"/>
                  <a:pt x="27147" y="21063"/>
                  <a:pt x="27147" y="13574"/>
                </a:cubicBezTo>
                <a:cubicBezTo>
                  <a:pt x="27147" y="6073"/>
                  <a:pt x="21075" y="1"/>
                  <a:pt x="13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4"/>
          <p:cNvSpPr/>
          <p:nvPr/>
        </p:nvSpPr>
        <p:spPr>
          <a:xfrm>
            <a:off x="3613114" y="1800250"/>
            <a:ext cx="1917737" cy="1917759"/>
          </a:xfrm>
          <a:custGeom>
            <a:rect b="b" l="l" r="r" t="t"/>
            <a:pathLst>
              <a:path extrusionOk="0" h="86405" w="86404">
                <a:moveTo>
                  <a:pt x="43196" y="1"/>
                </a:moveTo>
                <a:cubicBezTo>
                  <a:pt x="19336" y="1"/>
                  <a:pt x="0" y="19337"/>
                  <a:pt x="0" y="43197"/>
                </a:cubicBezTo>
                <a:cubicBezTo>
                  <a:pt x="0" y="67057"/>
                  <a:pt x="19336" y="86404"/>
                  <a:pt x="43196" y="86404"/>
                </a:cubicBezTo>
                <a:cubicBezTo>
                  <a:pt x="67068" y="86404"/>
                  <a:pt x="86404" y="67057"/>
                  <a:pt x="86404" y="43197"/>
                </a:cubicBezTo>
                <a:cubicBezTo>
                  <a:pt x="86404" y="19337"/>
                  <a:pt x="67068" y="1"/>
                  <a:pt x="431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4"/>
          <p:cNvSpPr/>
          <p:nvPr/>
        </p:nvSpPr>
        <p:spPr>
          <a:xfrm>
            <a:off x="2968063" y="1794887"/>
            <a:ext cx="645081" cy="645081"/>
          </a:xfrm>
          <a:custGeom>
            <a:rect b="b" l="l" r="r" t="t"/>
            <a:pathLst>
              <a:path extrusionOk="0" h="27147" w="27147">
                <a:moveTo>
                  <a:pt x="13574" y="1"/>
                </a:moveTo>
                <a:cubicBezTo>
                  <a:pt x="6085" y="1"/>
                  <a:pt x="1" y="6085"/>
                  <a:pt x="1" y="13574"/>
                </a:cubicBezTo>
                <a:cubicBezTo>
                  <a:pt x="1" y="21075"/>
                  <a:pt x="6085" y="27147"/>
                  <a:pt x="13574" y="27147"/>
                </a:cubicBezTo>
                <a:cubicBezTo>
                  <a:pt x="21075" y="27147"/>
                  <a:pt x="27147" y="21075"/>
                  <a:pt x="27147" y="13574"/>
                </a:cubicBezTo>
                <a:cubicBezTo>
                  <a:pt x="27147" y="6085"/>
                  <a:pt x="21075" y="1"/>
                  <a:pt x="135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4"/>
          <p:cNvSpPr txBox="1"/>
          <p:nvPr/>
        </p:nvSpPr>
        <p:spPr>
          <a:xfrm>
            <a:off x="778475" y="1724175"/>
            <a:ext cx="2059500" cy="354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accent2"/>
                </a:solidFill>
                <a:latin typeface="Hammersmith One"/>
                <a:ea typeface="Hammersmith One"/>
                <a:cs typeface="Hammersmith One"/>
                <a:sym typeface="Hammersmith One"/>
              </a:rPr>
              <a:t>Make planning as relaxing as watching Netflix?</a:t>
            </a:r>
            <a:endParaRPr b="1" sz="1700">
              <a:solidFill>
                <a:schemeClr val="accent2"/>
              </a:solidFill>
              <a:latin typeface="Hammersmith One"/>
              <a:ea typeface="Hammersmith One"/>
              <a:cs typeface="Hammersmith One"/>
              <a:sym typeface="Hammersmith One"/>
            </a:endParaRPr>
          </a:p>
        </p:txBody>
      </p:sp>
      <p:grpSp>
        <p:nvGrpSpPr>
          <p:cNvPr id="1513" name="Google Shape;1513;p64"/>
          <p:cNvGrpSpPr/>
          <p:nvPr/>
        </p:nvGrpSpPr>
        <p:grpSpPr>
          <a:xfrm>
            <a:off x="3122761" y="3207982"/>
            <a:ext cx="335706" cy="364258"/>
            <a:chOff x="-42778750" y="2320125"/>
            <a:chExt cx="285125" cy="309375"/>
          </a:xfrm>
        </p:grpSpPr>
        <p:sp>
          <p:nvSpPr>
            <p:cNvPr id="1514" name="Google Shape;1514;p64"/>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4"/>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16" name="Google Shape;1516;p64"/>
          <p:cNvPicPr preferRelativeResize="0"/>
          <p:nvPr/>
        </p:nvPicPr>
        <p:blipFill rotWithShape="1">
          <a:blip r:embed="rId3">
            <a:alphaModFix/>
          </a:blip>
          <a:srcRect b="12556" l="0" r="0" t="0"/>
          <a:stretch/>
        </p:blipFill>
        <p:spPr>
          <a:xfrm>
            <a:off x="3768738" y="2056732"/>
            <a:ext cx="1606525" cy="1404793"/>
          </a:xfrm>
          <a:prstGeom prst="rect">
            <a:avLst/>
          </a:prstGeom>
          <a:noFill/>
          <a:ln>
            <a:noFill/>
          </a:ln>
        </p:spPr>
      </p:pic>
      <p:grpSp>
        <p:nvGrpSpPr>
          <p:cNvPr id="1517" name="Google Shape;1517;p64"/>
          <p:cNvGrpSpPr/>
          <p:nvPr/>
        </p:nvGrpSpPr>
        <p:grpSpPr>
          <a:xfrm>
            <a:off x="4864272" y="1486260"/>
            <a:ext cx="396931" cy="373147"/>
            <a:chOff x="-42804750" y="1949600"/>
            <a:chExt cx="337125" cy="316925"/>
          </a:xfrm>
        </p:grpSpPr>
        <p:sp>
          <p:nvSpPr>
            <p:cNvPr id="1518" name="Google Shape;1518;p64"/>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4"/>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4"/>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21" name="Google Shape;1521;p64"/>
          <p:cNvPicPr preferRelativeResize="0"/>
          <p:nvPr/>
        </p:nvPicPr>
        <p:blipFill rotWithShape="1">
          <a:blip r:embed="rId4">
            <a:alphaModFix/>
          </a:blip>
          <a:srcRect b="16289" l="0" r="0" t="0"/>
          <a:stretch/>
        </p:blipFill>
        <p:spPr>
          <a:xfrm>
            <a:off x="2968039" y="1847417"/>
            <a:ext cx="645101" cy="540019"/>
          </a:xfrm>
          <a:prstGeom prst="rect">
            <a:avLst/>
          </a:prstGeom>
          <a:noFill/>
          <a:ln>
            <a:noFill/>
          </a:ln>
        </p:spPr>
      </p:pic>
      <p:sp>
        <p:nvSpPr>
          <p:cNvPr id="1522" name="Google Shape;1522;p64"/>
          <p:cNvSpPr/>
          <p:nvPr/>
        </p:nvSpPr>
        <p:spPr>
          <a:xfrm>
            <a:off x="5677841" y="3179747"/>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3" name="Google Shape;1523;p64"/>
          <p:cNvGrpSpPr/>
          <p:nvPr/>
        </p:nvGrpSpPr>
        <p:grpSpPr>
          <a:xfrm>
            <a:off x="6862713" y="1446420"/>
            <a:ext cx="945993" cy="1341994"/>
            <a:chOff x="1034825" y="1460000"/>
            <a:chExt cx="2080021" cy="2838397"/>
          </a:xfrm>
        </p:grpSpPr>
        <p:sp>
          <p:nvSpPr>
            <p:cNvPr id="1524" name="Google Shape;1524;p64"/>
            <p:cNvSpPr/>
            <p:nvPr/>
          </p:nvSpPr>
          <p:spPr>
            <a:xfrm>
              <a:off x="1108121" y="2003925"/>
              <a:ext cx="2006724" cy="1603148"/>
            </a:xfrm>
            <a:custGeom>
              <a:rect b="b" l="l" r="r" t="t"/>
              <a:pathLst>
                <a:path extrusionOk="0" h="29308" w="36686">
                  <a:moveTo>
                    <a:pt x="8174" y="0"/>
                  </a:moveTo>
                  <a:lnTo>
                    <a:pt x="4588" y="15077"/>
                  </a:lnTo>
                  <a:cubicBezTo>
                    <a:pt x="4405" y="15061"/>
                    <a:pt x="4213" y="15053"/>
                    <a:pt x="4015" y="15053"/>
                  </a:cubicBezTo>
                  <a:cubicBezTo>
                    <a:pt x="2236" y="15053"/>
                    <a:pt x="1" y="15718"/>
                    <a:pt x="302" y="17934"/>
                  </a:cubicBezTo>
                  <a:cubicBezTo>
                    <a:pt x="423" y="18937"/>
                    <a:pt x="1183" y="19788"/>
                    <a:pt x="2095" y="20213"/>
                  </a:cubicBezTo>
                  <a:cubicBezTo>
                    <a:pt x="2670" y="20473"/>
                    <a:pt x="3290" y="20586"/>
                    <a:pt x="3907" y="20586"/>
                  </a:cubicBezTo>
                  <a:cubicBezTo>
                    <a:pt x="4301" y="20586"/>
                    <a:pt x="4695" y="20540"/>
                    <a:pt x="5074" y="20457"/>
                  </a:cubicBezTo>
                  <a:lnTo>
                    <a:pt x="5074" y="20457"/>
                  </a:lnTo>
                  <a:cubicBezTo>
                    <a:pt x="2946" y="21429"/>
                    <a:pt x="2217" y="23709"/>
                    <a:pt x="2794" y="25928"/>
                  </a:cubicBezTo>
                  <a:cubicBezTo>
                    <a:pt x="3304" y="27853"/>
                    <a:pt x="4770" y="28367"/>
                    <a:pt x="6190" y="28367"/>
                  </a:cubicBezTo>
                  <a:cubicBezTo>
                    <a:pt x="7820" y="28367"/>
                    <a:pt x="9390" y="27691"/>
                    <a:pt x="9390" y="27691"/>
                  </a:cubicBezTo>
                  <a:lnTo>
                    <a:pt x="15925" y="28937"/>
                  </a:lnTo>
                  <a:lnTo>
                    <a:pt x="18904" y="26353"/>
                  </a:lnTo>
                  <a:cubicBezTo>
                    <a:pt x="18904" y="26353"/>
                    <a:pt x="27445" y="29241"/>
                    <a:pt x="28205" y="29302"/>
                  </a:cubicBezTo>
                  <a:cubicBezTo>
                    <a:pt x="28236" y="29305"/>
                    <a:pt x="28271" y="29307"/>
                    <a:pt x="28310" y="29307"/>
                  </a:cubicBezTo>
                  <a:cubicBezTo>
                    <a:pt x="29245" y="29307"/>
                    <a:pt x="32493" y="28229"/>
                    <a:pt x="31822" y="24408"/>
                  </a:cubicBezTo>
                  <a:lnTo>
                    <a:pt x="31822" y="24408"/>
                  </a:lnTo>
                  <a:cubicBezTo>
                    <a:pt x="31944" y="25046"/>
                    <a:pt x="33008" y="25654"/>
                    <a:pt x="33555" y="25837"/>
                  </a:cubicBezTo>
                  <a:cubicBezTo>
                    <a:pt x="33830" y="25932"/>
                    <a:pt x="34129" y="25990"/>
                    <a:pt x="34423" y="25990"/>
                  </a:cubicBezTo>
                  <a:cubicBezTo>
                    <a:pt x="34877" y="25990"/>
                    <a:pt x="35320" y="25852"/>
                    <a:pt x="35652" y="25502"/>
                  </a:cubicBezTo>
                  <a:cubicBezTo>
                    <a:pt x="36685" y="24469"/>
                    <a:pt x="35804" y="22767"/>
                    <a:pt x="35044" y="21824"/>
                  </a:cubicBezTo>
                  <a:cubicBezTo>
                    <a:pt x="34898" y="21649"/>
                    <a:pt x="33992" y="20573"/>
                    <a:pt x="33653" y="20573"/>
                  </a:cubicBezTo>
                  <a:cubicBezTo>
                    <a:pt x="33639" y="20573"/>
                    <a:pt x="33627" y="20575"/>
                    <a:pt x="33616" y="20578"/>
                  </a:cubicBezTo>
                  <a:cubicBezTo>
                    <a:pt x="33616" y="20578"/>
                    <a:pt x="36260" y="19666"/>
                    <a:pt x="34375" y="16931"/>
                  </a:cubicBezTo>
                  <a:cubicBezTo>
                    <a:pt x="33324" y="15397"/>
                    <a:pt x="31863" y="15065"/>
                    <a:pt x="30794" y="15065"/>
                  </a:cubicBezTo>
                  <a:cubicBezTo>
                    <a:pt x="29978" y="15065"/>
                    <a:pt x="29391" y="15259"/>
                    <a:pt x="29391" y="15259"/>
                  </a:cubicBezTo>
                  <a:lnTo>
                    <a:pt x="27840" y="244"/>
                  </a:lnTo>
                  <a:lnTo>
                    <a:pt x="81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4"/>
            <p:cNvSpPr/>
            <p:nvPr/>
          </p:nvSpPr>
          <p:spPr>
            <a:xfrm>
              <a:off x="1034825" y="3299083"/>
              <a:ext cx="2070067" cy="999314"/>
            </a:xfrm>
            <a:custGeom>
              <a:rect b="b" l="l" r="r" t="t"/>
              <a:pathLst>
                <a:path extrusionOk="0" h="18269" w="37844">
                  <a:moveTo>
                    <a:pt x="19727" y="0"/>
                  </a:moveTo>
                  <a:cubicBezTo>
                    <a:pt x="3709" y="0"/>
                    <a:pt x="0" y="18268"/>
                    <a:pt x="0" y="18268"/>
                  </a:cubicBezTo>
                  <a:lnTo>
                    <a:pt x="37843" y="18268"/>
                  </a:lnTo>
                  <a:cubicBezTo>
                    <a:pt x="37843" y="18268"/>
                    <a:pt x="35746" y="0"/>
                    <a:pt x="19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4"/>
            <p:cNvSpPr/>
            <p:nvPr/>
          </p:nvSpPr>
          <p:spPr>
            <a:xfrm>
              <a:off x="1315813" y="2254992"/>
              <a:ext cx="325903" cy="325903"/>
            </a:xfrm>
            <a:custGeom>
              <a:rect b="b" l="l" r="r" t="t"/>
              <a:pathLst>
                <a:path extrusionOk="0" h="5958" w="5958">
                  <a:moveTo>
                    <a:pt x="2979" y="0"/>
                  </a:moveTo>
                  <a:cubicBezTo>
                    <a:pt x="1338" y="0"/>
                    <a:pt x="0" y="1337"/>
                    <a:pt x="0" y="2979"/>
                  </a:cubicBezTo>
                  <a:cubicBezTo>
                    <a:pt x="0" y="4620"/>
                    <a:pt x="1338" y="5958"/>
                    <a:pt x="2979" y="5958"/>
                  </a:cubicBezTo>
                  <a:cubicBezTo>
                    <a:pt x="4620" y="5958"/>
                    <a:pt x="5958" y="4620"/>
                    <a:pt x="5958" y="2979"/>
                  </a:cubicBezTo>
                  <a:cubicBezTo>
                    <a:pt x="5958" y="1337"/>
                    <a:pt x="4620"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4"/>
            <p:cNvSpPr/>
            <p:nvPr/>
          </p:nvSpPr>
          <p:spPr>
            <a:xfrm>
              <a:off x="2522850" y="2254992"/>
              <a:ext cx="325957" cy="325903"/>
            </a:xfrm>
            <a:custGeom>
              <a:rect b="b" l="l" r="r" t="t"/>
              <a:pathLst>
                <a:path extrusionOk="0" h="5958" w="5959">
                  <a:moveTo>
                    <a:pt x="2979" y="0"/>
                  </a:moveTo>
                  <a:cubicBezTo>
                    <a:pt x="1338" y="0"/>
                    <a:pt x="1" y="1337"/>
                    <a:pt x="1" y="2979"/>
                  </a:cubicBezTo>
                  <a:cubicBezTo>
                    <a:pt x="1" y="4620"/>
                    <a:pt x="1338" y="5958"/>
                    <a:pt x="2979" y="5958"/>
                  </a:cubicBezTo>
                  <a:cubicBezTo>
                    <a:pt x="4621" y="5958"/>
                    <a:pt x="5958" y="4620"/>
                    <a:pt x="5958" y="2979"/>
                  </a:cubicBezTo>
                  <a:cubicBezTo>
                    <a:pt x="5958" y="1337"/>
                    <a:pt x="4621"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4"/>
            <p:cNvSpPr/>
            <p:nvPr/>
          </p:nvSpPr>
          <p:spPr>
            <a:xfrm>
              <a:off x="1935932" y="2647347"/>
              <a:ext cx="355878" cy="567020"/>
            </a:xfrm>
            <a:custGeom>
              <a:rect b="b" l="l" r="r" t="t"/>
              <a:pathLst>
                <a:path extrusionOk="0" h="10366" w="6506">
                  <a:moveTo>
                    <a:pt x="6019" y="0"/>
                  </a:moveTo>
                  <a:lnTo>
                    <a:pt x="852" y="700"/>
                  </a:lnTo>
                  <a:lnTo>
                    <a:pt x="1" y="10365"/>
                  </a:lnTo>
                  <a:cubicBezTo>
                    <a:pt x="1703" y="10153"/>
                    <a:pt x="4500" y="9362"/>
                    <a:pt x="6506" y="6596"/>
                  </a:cubicBezTo>
                  <a:lnTo>
                    <a:pt x="6019"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4"/>
            <p:cNvSpPr/>
            <p:nvPr/>
          </p:nvSpPr>
          <p:spPr>
            <a:xfrm>
              <a:off x="1518636" y="1580939"/>
              <a:ext cx="1137322" cy="1364492"/>
            </a:xfrm>
            <a:custGeom>
              <a:rect b="b" l="l" r="r" t="t"/>
              <a:pathLst>
                <a:path extrusionOk="0" h="24945" w="20792">
                  <a:moveTo>
                    <a:pt x="11089" y="1"/>
                  </a:moveTo>
                  <a:cubicBezTo>
                    <a:pt x="9002" y="1"/>
                    <a:pt x="65" y="689"/>
                    <a:pt x="92" y="12475"/>
                  </a:cubicBezTo>
                  <a:cubicBezTo>
                    <a:pt x="1" y="14056"/>
                    <a:pt x="92" y="14542"/>
                    <a:pt x="244" y="16092"/>
                  </a:cubicBezTo>
                  <a:cubicBezTo>
                    <a:pt x="609" y="19223"/>
                    <a:pt x="2098" y="21928"/>
                    <a:pt x="4925" y="23448"/>
                  </a:cubicBezTo>
                  <a:cubicBezTo>
                    <a:pt x="6673" y="24388"/>
                    <a:pt x="8817" y="24944"/>
                    <a:pt x="10917" y="24944"/>
                  </a:cubicBezTo>
                  <a:cubicBezTo>
                    <a:pt x="12213" y="24944"/>
                    <a:pt x="13492" y="24732"/>
                    <a:pt x="14651" y="24269"/>
                  </a:cubicBezTo>
                  <a:cubicBezTo>
                    <a:pt x="16992" y="23296"/>
                    <a:pt x="18785" y="21563"/>
                    <a:pt x="19727" y="19253"/>
                  </a:cubicBezTo>
                  <a:cubicBezTo>
                    <a:pt x="20761" y="16639"/>
                    <a:pt x="20791" y="13265"/>
                    <a:pt x="20639" y="10408"/>
                  </a:cubicBezTo>
                  <a:cubicBezTo>
                    <a:pt x="20137" y="156"/>
                    <a:pt x="11996" y="13"/>
                    <a:pt x="11540" y="13"/>
                  </a:cubicBezTo>
                  <a:cubicBezTo>
                    <a:pt x="11527" y="13"/>
                    <a:pt x="11521" y="13"/>
                    <a:pt x="11521" y="13"/>
                  </a:cubicBezTo>
                  <a:cubicBezTo>
                    <a:pt x="11521" y="13"/>
                    <a:pt x="11365" y="1"/>
                    <a:pt x="11089"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4"/>
            <p:cNvSpPr/>
            <p:nvPr/>
          </p:nvSpPr>
          <p:spPr>
            <a:xfrm>
              <a:off x="1916022" y="3008140"/>
              <a:ext cx="407406" cy="578617"/>
            </a:xfrm>
            <a:custGeom>
              <a:rect b="b" l="l" r="r" t="t"/>
              <a:pathLst>
                <a:path extrusionOk="0" h="10578" w="7448">
                  <a:moveTo>
                    <a:pt x="6870" y="0"/>
                  </a:moveTo>
                  <a:cubicBezTo>
                    <a:pt x="4864" y="2766"/>
                    <a:pt x="2067" y="3557"/>
                    <a:pt x="365" y="3769"/>
                  </a:cubicBezTo>
                  <a:lnTo>
                    <a:pt x="0" y="7994"/>
                  </a:lnTo>
                  <a:cubicBezTo>
                    <a:pt x="0" y="7994"/>
                    <a:pt x="152" y="10122"/>
                    <a:pt x="3587" y="10548"/>
                  </a:cubicBezTo>
                  <a:cubicBezTo>
                    <a:pt x="3766" y="10568"/>
                    <a:pt x="3937" y="10578"/>
                    <a:pt x="4101" y="10578"/>
                  </a:cubicBezTo>
                  <a:cubicBezTo>
                    <a:pt x="7065" y="10578"/>
                    <a:pt x="7447" y="7356"/>
                    <a:pt x="744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4"/>
            <p:cNvSpPr/>
            <p:nvPr/>
          </p:nvSpPr>
          <p:spPr>
            <a:xfrm>
              <a:off x="1799623" y="2321451"/>
              <a:ext cx="56560" cy="116456"/>
            </a:xfrm>
            <a:custGeom>
              <a:rect b="b" l="l" r="r" t="t"/>
              <a:pathLst>
                <a:path extrusionOk="0" h="2129" w="1034">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4"/>
            <p:cNvSpPr/>
            <p:nvPr/>
          </p:nvSpPr>
          <p:spPr>
            <a:xfrm>
              <a:off x="2333319" y="2331461"/>
              <a:ext cx="58256" cy="116402"/>
            </a:xfrm>
            <a:custGeom>
              <a:rect b="b" l="l" r="r" t="t"/>
              <a:pathLst>
                <a:path extrusionOk="0" h="2128" w="1065">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4"/>
            <p:cNvSpPr/>
            <p:nvPr/>
          </p:nvSpPr>
          <p:spPr>
            <a:xfrm>
              <a:off x="2019074" y="2417885"/>
              <a:ext cx="71548" cy="76744"/>
            </a:xfrm>
            <a:custGeom>
              <a:rect b="b" l="l" r="r" t="t"/>
              <a:pathLst>
                <a:path extrusionOk="0" h="1403" w="1308">
                  <a:moveTo>
                    <a:pt x="1308" y="1"/>
                  </a:moveTo>
                  <a:lnTo>
                    <a:pt x="1308" y="1"/>
                  </a:lnTo>
                  <a:cubicBezTo>
                    <a:pt x="1065" y="31"/>
                    <a:pt x="821" y="92"/>
                    <a:pt x="609" y="214"/>
                  </a:cubicBezTo>
                  <a:cubicBezTo>
                    <a:pt x="487" y="244"/>
                    <a:pt x="365" y="335"/>
                    <a:pt x="274" y="396"/>
                  </a:cubicBezTo>
                  <a:cubicBezTo>
                    <a:pt x="153" y="487"/>
                    <a:pt x="31" y="609"/>
                    <a:pt x="31" y="791"/>
                  </a:cubicBezTo>
                  <a:cubicBezTo>
                    <a:pt x="1" y="1004"/>
                    <a:pt x="153" y="1156"/>
                    <a:pt x="244" y="1217"/>
                  </a:cubicBezTo>
                  <a:cubicBezTo>
                    <a:pt x="365" y="1308"/>
                    <a:pt x="487" y="1369"/>
                    <a:pt x="639" y="1399"/>
                  </a:cubicBezTo>
                  <a:cubicBezTo>
                    <a:pt x="663" y="1402"/>
                    <a:pt x="686" y="1403"/>
                    <a:pt x="709" y="1403"/>
                  </a:cubicBezTo>
                  <a:cubicBezTo>
                    <a:pt x="958" y="1403"/>
                    <a:pt x="1197" y="1259"/>
                    <a:pt x="1308" y="1065"/>
                  </a:cubicBezTo>
                  <a:lnTo>
                    <a:pt x="1308" y="1065"/>
                  </a:lnTo>
                  <a:cubicBezTo>
                    <a:pt x="1152" y="1154"/>
                    <a:pt x="980" y="1210"/>
                    <a:pt x="827" y="1210"/>
                  </a:cubicBezTo>
                  <a:cubicBezTo>
                    <a:pt x="772" y="1210"/>
                    <a:pt x="718" y="1203"/>
                    <a:pt x="669" y="1186"/>
                  </a:cubicBezTo>
                  <a:cubicBezTo>
                    <a:pt x="578" y="1156"/>
                    <a:pt x="487" y="1095"/>
                    <a:pt x="426" y="1004"/>
                  </a:cubicBezTo>
                  <a:cubicBezTo>
                    <a:pt x="335" y="943"/>
                    <a:pt x="305" y="882"/>
                    <a:pt x="305" y="822"/>
                  </a:cubicBezTo>
                  <a:cubicBezTo>
                    <a:pt x="305" y="700"/>
                    <a:pt x="517" y="518"/>
                    <a:pt x="700" y="396"/>
                  </a:cubicBezTo>
                  <a:cubicBezTo>
                    <a:pt x="913" y="274"/>
                    <a:pt x="1095" y="153"/>
                    <a:pt x="13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4"/>
            <p:cNvSpPr/>
            <p:nvPr/>
          </p:nvSpPr>
          <p:spPr>
            <a:xfrm>
              <a:off x="1723154" y="2506005"/>
              <a:ext cx="121434" cy="121434"/>
            </a:xfrm>
            <a:custGeom>
              <a:rect b="b" l="l" r="r" t="t"/>
              <a:pathLst>
                <a:path extrusionOk="0" h="2220" w="2220">
                  <a:moveTo>
                    <a:pt x="1125" y="1"/>
                  </a:moveTo>
                  <a:cubicBezTo>
                    <a:pt x="517" y="1"/>
                    <a:pt x="0" y="487"/>
                    <a:pt x="0" y="1095"/>
                  </a:cubicBezTo>
                  <a:cubicBezTo>
                    <a:pt x="0" y="1703"/>
                    <a:pt x="517" y="2220"/>
                    <a:pt x="1125" y="2220"/>
                  </a:cubicBezTo>
                  <a:cubicBezTo>
                    <a:pt x="1733" y="2220"/>
                    <a:pt x="2219" y="1703"/>
                    <a:pt x="2219" y="1095"/>
                  </a:cubicBezTo>
                  <a:cubicBezTo>
                    <a:pt x="2219" y="487"/>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4"/>
            <p:cNvSpPr/>
            <p:nvPr/>
          </p:nvSpPr>
          <p:spPr>
            <a:xfrm>
              <a:off x="2329982" y="2519297"/>
              <a:ext cx="121434" cy="121434"/>
            </a:xfrm>
            <a:custGeom>
              <a:rect b="b" l="l" r="r" t="t"/>
              <a:pathLst>
                <a:path extrusionOk="0" h="2220" w="2220">
                  <a:moveTo>
                    <a:pt x="1125" y="1"/>
                  </a:moveTo>
                  <a:cubicBezTo>
                    <a:pt x="517" y="1"/>
                    <a:pt x="1" y="518"/>
                    <a:pt x="1" y="1126"/>
                  </a:cubicBezTo>
                  <a:cubicBezTo>
                    <a:pt x="1" y="1734"/>
                    <a:pt x="517" y="2220"/>
                    <a:pt x="1125" y="2220"/>
                  </a:cubicBezTo>
                  <a:cubicBezTo>
                    <a:pt x="1733" y="2220"/>
                    <a:pt x="2220" y="1734"/>
                    <a:pt x="2220" y="1126"/>
                  </a:cubicBezTo>
                  <a:cubicBezTo>
                    <a:pt x="2220" y="518"/>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4"/>
            <p:cNvSpPr/>
            <p:nvPr/>
          </p:nvSpPr>
          <p:spPr>
            <a:xfrm>
              <a:off x="2030725" y="2554140"/>
              <a:ext cx="129748" cy="72095"/>
            </a:xfrm>
            <a:custGeom>
              <a:rect b="b" l="l" r="r" t="t"/>
              <a:pathLst>
                <a:path extrusionOk="0" h="1318" w="2372">
                  <a:moveTo>
                    <a:pt x="1706" y="1"/>
                  </a:moveTo>
                  <a:cubicBezTo>
                    <a:pt x="1695" y="1"/>
                    <a:pt x="1684" y="1"/>
                    <a:pt x="1672" y="2"/>
                  </a:cubicBezTo>
                  <a:cubicBezTo>
                    <a:pt x="1338" y="33"/>
                    <a:pt x="1064" y="337"/>
                    <a:pt x="1064" y="337"/>
                  </a:cubicBezTo>
                  <a:cubicBezTo>
                    <a:pt x="1064" y="337"/>
                    <a:pt x="1125" y="215"/>
                    <a:pt x="730" y="33"/>
                  </a:cubicBezTo>
                  <a:cubicBezTo>
                    <a:pt x="682" y="14"/>
                    <a:pt x="635" y="6"/>
                    <a:pt x="589" y="6"/>
                  </a:cubicBezTo>
                  <a:cubicBezTo>
                    <a:pt x="258" y="6"/>
                    <a:pt x="0" y="428"/>
                    <a:pt x="0" y="428"/>
                  </a:cubicBezTo>
                  <a:cubicBezTo>
                    <a:pt x="428" y="1093"/>
                    <a:pt x="829" y="1317"/>
                    <a:pt x="1175" y="1317"/>
                  </a:cubicBezTo>
                  <a:cubicBezTo>
                    <a:pt x="1889" y="1317"/>
                    <a:pt x="2371" y="367"/>
                    <a:pt x="2371" y="367"/>
                  </a:cubicBezTo>
                  <a:cubicBezTo>
                    <a:pt x="2371" y="367"/>
                    <a:pt x="2005" y="1"/>
                    <a:pt x="1706" y="1"/>
                  </a:cubicBezTo>
                  <a:close/>
                </a:path>
              </a:pathLst>
            </a:custGeom>
            <a:solidFill>
              <a:srgbClr val="C667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4"/>
            <p:cNvSpPr/>
            <p:nvPr/>
          </p:nvSpPr>
          <p:spPr>
            <a:xfrm>
              <a:off x="2010760" y="2560868"/>
              <a:ext cx="159669" cy="46933"/>
            </a:xfrm>
            <a:custGeom>
              <a:rect b="b" l="l" r="r" t="t"/>
              <a:pathLst>
                <a:path extrusionOk="0" h="858" w="2919">
                  <a:moveTo>
                    <a:pt x="1" y="1"/>
                  </a:moveTo>
                  <a:lnTo>
                    <a:pt x="1" y="1"/>
                  </a:lnTo>
                  <a:cubicBezTo>
                    <a:pt x="335" y="457"/>
                    <a:pt x="852" y="822"/>
                    <a:pt x="1460" y="852"/>
                  </a:cubicBezTo>
                  <a:cubicBezTo>
                    <a:pt x="1499" y="856"/>
                    <a:pt x="1538" y="858"/>
                    <a:pt x="1577" y="858"/>
                  </a:cubicBezTo>
                  <a:cubicBezTo>
                    <a:pt x="1841" y="858"/>
                    <a:pt x="2099" y="772"/>
                    <a:pt x="2311" y="639"/>
                  </a:cubicBezTo>
                  <a:cubicBezTo>
                    <a:pt x="2463" y="548"/>
                    <a:pt x="2554" y="457"/>
                    <a:pt x="2676" y="366"/>
                  </a:cubicBezTo>
                  <a:cubicBezTo>
                    <a:pt x="2767" y="244"/>
                    <a:pt x="2828" y="122"/>
                    <a:pt x="2919" y="1"/>
                  </a:cubicBezTo>
                  <a:lnTo>
                    <a:pt x="2919" y="1"/>
                  </a:lnTo>
                  <a:cubicBezTo>
                    <a:pt x="2676" y="183"/>
                    <a:pt x="2463" y="335"/>
                    <a:pt x="2220" y="426"/>
                  </a:cubicBezTo>
                  <a:cubicBezTo>
                    <a:pt x="1976" y="548"/>
                    <a:pt x="1733" y="578"/>
                    <a:pt x="1490" y="578"/>
                  </a:cubicBezTo>
                  <a:cubicBezTo>
                    <a:pt x="1217" y="578"/>
                    <a:pt x="973" y="487"/>
                    <a:pt x="730" y="396"/>
                  </a:cubicBezTo>
                  <a:cubicBezTo>
                    <a:pt x="487" y="274"/>
                    <a:pt x="244" y="15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4"/>
            <p:cNvSpPr/>
            <p:nvPr/>
          </p:nvSpPr>
          <p:spPr>
            <a:xfrm>
              <a:off x="2073937" y="1460000"/>
              <a:ext cx="154856" cy="138008"/>
            </a:xfrm>
            <a:custGeom>
              <a:rect b="b" l="l" r="r" t="t"/>
              <a:pathLst>
                <a:path extrusionOk="0" h="2523" w="2831">
                  <a:moveTo>
                    <a:pt x="786" y="0"/>
                  </a:moveTo>
                  <a:cubicBezTo>
                    <a:pt x="768" y="0"/>
                    <a:pt x="750" y="2"/>
                    <a:pt x="730" y="5"/>
                  </a:cubicBezTo>
                  <a:cubicBezTo>
                    <a:pt x="1" y="127"/>
                    <a:pt x="730" y="2497"/>
                    <a:pt x="730" y="2497"/>
                  </a:cubicBezTo>
                  <a:cubicBezTo>
                    <a:pt x="776" y="2514"/>
                    <a:pt x="828" y="2522"/>
                    <a:pt x="885" y="2522"/>
                  </a:cubicBezTo>
                  <a:cubicBezTo>
                    <a:pt x="1544" y="2522"/>
                    <a:pt x="2830" y="1461"/>
                    <a:pt x="2159" y="1069"/>
                  </a:cubicBezTo>
                  <a:cubicBezTo>
                    <a:pt x="2076" y="1018"/>
                    <a:pt x="1998" y="996"/>
                    <a:pt x="1924" y="996"/>
                  </a:cubicBezTo>
                  <a:cubicBezTo>
                    <a:pt x="1378" y="996"/>
                    <a:pt x="1095" y="2224"/>
                    <a:pt x="1095" y="2224"/>
                  </a:cubicBezTo>
                  <a:cubicBezTo>
                    <a:pt x="1095" y="2224"/>
                    <a:pt x="1470" y="0"/>
                    <a:pt x="7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4"/>
            <p:cNvSpPr/>
            <p:nvPr/>
          </p:nvSpPr>
          <p:spPr>
            <a:xfrm>
              <a:off x="2361598" y="2309855"/>
              <a:ext cx="69852" cy="69852"/>
            </a:xfrm>
            <a:custGeom>
              <a:rect b="b" l="l" r="r" t="t"/>
              <a:pathLst>
                <a:path extrusionOk="0" h="1277" w="1277">
                  <a:moveTo>
                    <a:pt x="1277" y="0"/>
                  </a:moveTo>
                  <a:lnTo>
                    <a:pt x="1277" y="0"/>
                  </a:lnTo>
                  <a:cubicBezTo>
                    <a:pt x="973" y="578"/>
                    <a:pt x="0" y="608"/>
                    <a:pt x="0" y="608"/>
                  </a:cubicBezTo>
                  <a:lnTo>
                    <a:pt x="213" y="1277"/>
                  </a:lnTo>
                  <a:cubicBezTo>
                    <a:pt x="213" y="1277"/>
                    <a:pt x="1277" y="882"/>
                    <a:pt x="12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4"/>
            <p:cNvSpPr/>
            <p:nvPr/>
          </p:nvSpPr>
          <p:spPr>
            <a:xfrm>
              <a:off x="1749738" y="2298204"/>
              <a:ext cx="69907" cy="69852"/>
            </a:xfrm>
            <a:custGeom>
              <a:rect b="b" l="l" r="r" t="t"/>
              <a:pathLst>
                <a:path extrusionOk="0" h="1277" w="1278">
                  <a:moveTo>
                    <a:pt x="1" y="0"/>
                  </a:moveTo>
                  <a:cubicBezTo>
                    <a:pt x="1" y="882"/>
                    <a:pt x="1064" y="1277"/>
                    <a:pt x="1064" y="1277"/>
                  </a:cubicBezTo>
                  <a:lnTo>
                    <a:pt x="1277" y="608"/>
                  </a:lnTo>
                  <a:cubicBezTo>
                    <a:pt x="1277" y="608"/>
                    <a:pt x="305" y="57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4"/>
            <p:cNvSpPr/>
            <p:nvPr/>
          </p:nvSpPr>
          <p:spPr>
            <a:xfrm>
              <a:off x="1526950" y="1581377"/>
              <a:ext cx="1143941" cy="675436"/>
            </a:xfrm>
            <a:custGeom>
              <a:rect b="b" l="l" r="r" t="t"/>
              <a:pathLst>
                <a:path extrusionOk="0" h="12348" w="20913">
                  <a:moveTo>
                    <a:pt x="11055" y="0"/>
                  </a:moveTo>
                  <a:cubicBezTo>
                    <a:pt x="9615" y="0"/>
                    <a:pt x="8182" y="284"/>
                    <a:pt x="6809" y="734"/>
                  </a:cubicBezTo>
                  <a:cubicBezTo>
                    <a:pt x="5229" y="1251"/>
                    <a:pt x="3223" y="2649"/>
                    <a:pt x="2280" y="3896"/>
                  </a:cubicBezTo>
                  <a:cubicBezTo>
                    <a:pt x="1642" y="4777"/>
                    <a:pt x="305" y="6540"/>
                    <a:pt x="1" y="10886"/>
                  </a:cubicBezTo>
                  <a:cubicBezTo>
                    <a:pt x="1" y="10886"/>
                    <a:pt x="162" y="10905"/>
                    <a:pt x="456" y="10905"/>
                  </a:cubicBezTo>
                  <a:cubicBezTo>
                    <a:pt x="1769" y="10905"/>
                    <a:pt x="5728" y="10539"/>
                    <a:pt x="9727" y="6540"/>
                  </a:cubicBezTo>
                  <a:lnTo>
                    <a:pt x="9727" y="6540"/>
                  </a:lnTo>
                  <a:cubicBezTo>
                    <a:pt x="9545" y="9032"/>
                    <a:pt x="8329" y="10005"/>
                    <a:pt x="8329" y="10005"/>
                  </a:cubicBezTo>
                  <a:cubicBezTo>
                    <a:pt x="8329" y="10005"/>
                    <a:pt x="12493" y="9883"/>
                    <a:pt x="13466" y="6266"/>
                  </a:cubicBezTo>
                  <a:cubicBezTo>
                    <a:pt x="16627" y="8364"/>
                    <a:pt x="15259" y="10461"/>
                    <a:pt x="15259" y="10461"/>
                  </a:cubicBezTo>
                  <a:cubicBezTo>
                    <a:pt x="15259" y="10461"/>
                    <a:pt x="17387" y="10066"/>
                    <a:pt x="18785" y="8668"/>
                  </a:cubicBezTo>
                  <a:lnTo>
                    <a:pt x="18785" y="8668"/>
                  </a:lnTo>
                  <a:cubicBezTo>
                    <a:pt x="18694" y="8759"/>
                    <a:pt x="18785" y="9276"/>
                    <a:pt x="18816" y="9397"/>
                  </a:cubicBezTo>
                  <a:cubicBezTo>
                    <a:pt x="18816" y="9640"/>
                    <a:pt x="18846" y="9883"/>
                    <a:pt x="18907" y="10127"/>
                  </a:cubicBezTo>
                  <a:cubicBezTo>
                    <a:pt x="18998" y="10613"/>
                    <a:pt x="19150" y="11069"/>
                    <a:pt x="19423" y="11464"/>
                  </a:cubicBezTo>
                  <a:cubicBezTo>
                    <a:pt x="19606" y="11768"/>
                    <a:pt x="20062" y="12285"/>
                    <a:pt x="20427" y="12345"/>
                  </a:cubicBezTo>
                  <a:cubicBezTo>
                    <a:pt x="20437" y="12347"/>
                    <a:pt x="20448" y="12348"/>
                    <a:pt x="20458" y="12348"/>
                  </a:cubicBezTo>
                  <a:cubicBezTo>
                    <a:pt x="20884" y="12348"/>
                    <a:pt x="20912" y="11152"/>
                    <a:pt x="20882" y="10826"/>
                  </a:cubicBezTo>
                  <a:cubicBezTo>
                    <a:pt x="20882" y="9397"/>
                    <a:pt x="20487" y="7938"/>
                    <a:pt x="19971" y="6570"/>
                  </a:cubicBezTo>
                  <a:cubicBezTo>
                    <a:pt x="19727" y="5902"/>
                    <a:pt x="19423" y="5233"/>
                    <a:pt x="19089" y="4625"/>
                  </a:cubicBezTo>
                  <a:cubicBezTo>
                    <a:pt x="18420" y="3348"/>
                    <a:pt x="17509" y="2315"/>
                    <a:pt x="16293" y="1525"/>
                  </a:cubicBezTo>
                  <a:cubicBezTo>
                    <a:pt x="15259" y="826"/>
                    <a:pt x="14074" y="370"/>
                    <a:pt x="12858" y="157"/>
                  </a:cubicBezTo>
                  <a:cubicBezTo>
                    <a:pt x="12258" y="49"/>
                    <a:pt x="11656" y="0"/>
                    <a:pt x="1105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4"/>
            <p:cNvSpPr/>
            <p:nvPr/>
          </p:nvSpPr>
          <p:spPr>
            <a:xfrm>
              <a:off x="1367339" y="3493592"/>
              <a:ext cx="1493091" cy="804801"/>
            </a:xfrm>
            <a:custGeom>
              <a:rect b="b" l="l" r="r" t="t"/>
              <a:pathLst>
                <a:path extrusionOk="0" h="14713" w="27296">
                  <a:moveTo>
                    <a:pt x="2827" y="1"/>
                  </a:moveTo>
                  <a:cubicBezTo>
                    <a:pt x="2827" y="1"/>
                    <a:pt x="852" y="1490"/>
                    <a:pt x="1" y="2645"/>
                  </a:cubicBezTo>
                  <a:cubicBezTo>
                    <a:pt x="1" y="2645"/>
                    <a:pt x="2068" y="14712"/>
                    <a:pt x="2037" y="14712"/>
                  </a:cubicBezTo>
                  <a:lnTo>
                    <a:pt x="24439" y="14712"/>
                  </a:lnTo>
                  <a:lnTo>
                    <a:pt x="27296" y="3344"/>
                  </a:lnTo>
                  <a:cubicBezTo>
                    <a:pt x="27296" y="3344"/>
                    <a:pt x="25715" y="1308"/>
                    <a:pt x="24804" y="548"/>
                  </a:cubicBezTo>
                  <a:cubicBezTo>
                    <a:pt x="24591" y="2098"/>
                    <a:pt x="21217" y="11916"/>
                    <a:pt x="21217" y="11916"/>
                  </a:cubicBezTo>
                  <a:lnTo>
                    <a:pt x="5016" y="12159"/>
                  </a:lnTo>
                  <a:lnTo>
                    <a:pt x="28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64"/>
          <p:cNvGrpSpPr/>
          <p:nvPr/>
        </p:nvGrpSpPr>
        <p:grpSpPr>
          <a:xfrm>
            <a:off x="7125271" y="1789228"/>
            <a:ext cx="447083" cy="177851"/>
            <a:chOff x="5045325" y="2081827"/>
            <a:chExt cx="761641" cy="291464"/>
          </a:xfrm>
        </p:grpSpPr>
        <p:sp>
          <p:nvSpPr>
            <p:cNvPr id="1544" name="Google Shape;1544;p64">
              <a:hlinkClick action="ppaction://hlinksldjump" r:id="rId5"/>
            </p:cNvPr>
            <p:cNvSpPr/>
            <p:nvPr/>
          </p:nvSpPr>
          <p:spPr>
            <a:xfrm>
              <a:off x="5045325" y="2081827"/>
              <a:ext cx="291464" cy="291464"/>
            </a:xfrm>
            <a:custGeom>
              <a:rect b="b" l="l" r="r" t="t"/>
              <a:pathLst>
                <a:path extrusionOk="0" fill="none" h="8178" w="8178">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4">
              <a:hlinkClick action="ppaction://hlinksldjump" r:id="rId6"/>
            </p:cNvPr>
            <p:cNvSpPr/>
            <p:nvPr/>
          </p:nvSpPr>
          <p:spPr>
            <a:xfrm>
              <a:off x="5514433" y="2081827"/>
              <a:ext cx="292533" cy="291464"/>
            </a:xfrm>
            <a:custGeom>
              <a:rect b="b" l="l" r="r" t="t"/>
              <a:pathLst>
                <a:path extrusionOk="0" fill="none" h="8178" w="8208">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4"/>
            <p:cNvSpPr/>
            <p:nvPr/>
          </p:nvSpPr>
          <p:spPr>
            <a:xfrm>
              <a:off x="5334588" y="2136002"/>
              <a:ext cx="179875" cy="92129"/>
            </a:xfrm>
            <a:custGeom>
              <a:rect b="b" l="l" r="r" t="t"/>
              <a:pathLst>
                <a:path extrusionOk="0" fill="none" h="2585" w="5047">
                  <a:moveTo>
                    <a:pt x="1" y="2371"/>
                  </a:moveTo>
                  <a:cubicBezTo>
                    <a:pt x="1" y="2371"/>
                    <a:pt x="2979" y="0"/>
                    <a:pt x="5046" y="2584"/>
                  </a:cubicBezTo>
                </a:path>
              </a:pathLst>
            </a:custGeom>
            <a:noFill/>
            <a:ln cap="flat" cmpd="sng" w="19050">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0" name="Shape 1550"/>
        <p:cNvGrpSpPr/>
        <p:nvPr/>
      </p:nvGrpSpPr>
      <p:grpSpPr>
        <a:xfrm>
          <a:off x="0" y="0"/>
          <a:ext cx="0" cy="0"/>
          <a:chOff x="0" y="0"/>
          <a:chExt cx="0" cy="0"/>
        </a:xfrm>
      </p:grpSpPr>
      <p:sp>
        <p:nvSpPr>
          <p:cNvPr id="1551" name="Google Shape;1551;p65"/>
          <p:cNvSpPr txBox="1"/>
          <p:nvPr>
            <p:ph type="title"/>
          </p:nvPr>
        </p:nvSpPr>
        <p:spPr>
          <a:xfrm>
            <a:off x="1461300" y="1964850"/>
            <a:ext cx="6221400" cy="121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t>Solutions and </a:t>
            </a:r>
            <a:endParaRPr sz="3500"/>
          </a:p>
          <a:p>
            <a:pPr indent="0" lvl="0" marL="0" rtl="0" algn="ctr">
              <a:spcBef>
                <a:spcPts val="0"/>
              </a:spcBef>
              <a:spcAft>
                <a:spcPts val="0"/>
              </a:spcAft>
              <a:buNone/>
            </a:pPr>
            <a:r>
              <a:rPr lang="en" sz="3500"/>
              <a:t>Experience Prototypes</a:t>
            </a:r>
            <a:endParaRPr sz="3200"/>
          </a:p>
        </p:txBody>
      </p:sp>
      <p:sp>
        <p:nvSpPr>
          <p:cNvPr id="1552" name="Google Shape;1552;p65"/>
          <p:cNvSpPr txBox="1"/>
          <p:nvPr>
            <p:ph idx="2" type="title"/>
          </p:nvPr>
        </p:nvSpPr>
        <p:spPr>
          <a:xfrm>
            <a:off x="2019300" y="914400"/>
            <a:ext cx="5105400" cy="12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07</a:t>
            </a:r>
            <a:endParaRPr/>
          </a:p>
        </p:txBody>
      </p:sp>
      <p:sp>
        <p:nvSpPr>
          <p:cNvPr id="1553" name="Google Shape;1553;p65"/>
          <p:cNvSpPr/>
          <p:nvPr/>
        </p:nvSpPr>
        <p:spPr>
          <a:xfrm>
            <a:off x="3881688" y="3438625"/>
            <a:ext cx="1380619" cy="52850"/>
          </a:xfrm>
          <a:custGeom>
            <a:rect b="b" l="l" r="r" t="t"/>
            <a:pathLst>
              <a:path extrusionOk="0" h="670" w="17505">
                <a:moveTo>
                  <a:pt x="0" y="0"/>
                </a:moveTo>
                <a:lnTo>
                  <a:pt x="0" y="669"/>
                </a:lnTo>
                <a:lnTo>
                  <a:pt x="17505" y="669"/>
                </a:lnTo>
                <a:lnTo>
                  <a:pt x="17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7" name="Shape 1557"/>
        <p:cNvGrpSpPr/>
        <p:nvPr/>
      </p:nvGrpSpPr>
      <p:grpSpPr>
        <a:xfrm>
          <a:off x="0" y="0"/>
          <a:ext cx="0" cy="0"/>
          <a:chOff x="0" y="0"/>
          <a:chExt cx="0" cy="0"/>
        </a:xfrm>
      </p:grpSpPr>
      <p:sp>
        <p:nvSpPr>
          <p:cNvPr id="1558" name="Google Shape;1558;p66"/>
          <p:cNvSpPr txBox="1"/>
          <p:nvPr/>
        </p:nvSpPr>
        <p:spPr>
          <a:xfrm>
            <a:off x="160500" y="1058525"/>
            <a:ext cx="3188100" cy="1914600"/>
          </a:xfrm>
          <a:prstGeom prst="rect">
            <a:avLst/>
          </a:prstGeom>
          <a:solidFill>
            <a:schemeClr val="dk2"/>
          </a:solidFill>
          <a:ln>
            <a:noFill/>
          </a:ln>
        </p:spPr>
        <p:txBody>
          <a:bodyPr anchorCtr="0" anchor="t" bIns="91425" lIns="91425" spcFirstLastPara="1" rIns="91425" wrap="square" tIns="54850">
            <a:noAutofit/>
          </a:bodyPr>
          <a:lstStyle/>
          <a:p>
            <a:pPr indent="0" lvl="0" marL="0" rtl="0" algn="ctr">
              <a:spcBef>
                <a:spcPts val="0"/>
              </a:spcBef>
              <a:spcAft>
                <a:spcPts val="0"/>
              </a:spcAft>
              <a:buNone/>
            </a:pPr>
            <a:r>
              <a:rPr lang="en" sz="2200">
                <a:solidFill>
                  <a:srgbClr val="FFFFFF"/>
                </a:solidFill>
                <a:latin typeface="Hammersmith One"/>
                <a:ea typeface="Hammersmith One"/>
                <a:cs typeface="Hammersmith One"/>
                <a:sym typeface="Hammersmith One"/>
              </a:rPr>
              <a:t>Propose “solo dates” to new grads to encourage self care and development alone after work.</a:t>
            </a:r>
            <a:endParaRPr sz="900">
              <a:solidFill>
                <a:srgbClr val="FFFFFF"/>
              </a:solidFill>
              <a:latin typeface="Glass Antiqua"/>
              <a:ea typeface="Glass Antiqua"/>
              <a:cs typeface="Glass Antiqua"/>
              <a:sym typeface="Glass Antiqua"/>
            </a:endParaRPr>
          </a:p>
        </p:txBody>
      </p:sp>
      <p:sp>
        <p:nvSpPr>
          <p:cNvPr id="1559" name="Google Shape;1559;p66"/>
          <p:cNvSpPr/>
          <p:nvPr/>
        </p:nvSpPr>
        <p:spPr>
          <a:xfrm>
            <a:off x="5200025" y="1564200"/>
            <a:ext cx="3518700" cy="20151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2"/>
                </a:solidFill>
                <a:latin typeface="Hammersmith One"/>
                <a:ea typeface="Hammersmith One"/>
                <a:cs typeface="Hammersmith One"/>
                <a:sym typeface="Hammersmith One"/>
              </a:rPr>
              <a:t>Assumes that new grads want guidance as to how they spend their alone time. They will not find suggestions overbearing. </a:t>
            </a:r>
            <a:endParaRPr sz="900">
              <a:solidFill>
                <a:schemeClr val="accent2"/>
              </a:solidFill>
              <a:latin typeface="Glass Antiqua"/>
              <a:ea typeface="Glass Antiqua"/>
              <a:cs typeface="Glass Antiqua"/>
              <a:sym typeface="Glass Antiqua"/>
            </a:endParaRPr>
          </a:p>
          <a:p>
            <a:pPr indent="0" lvl="0" marL="0" rtl="0" algn="l">
              <a:spcBef>
                <a:spcPts val="0"/>
              </a:spcBef>
              <a:spcAft>
                <a:spcPts val="0"/>
              </a:spcAft>
              <a:buNone/>
            </a:pPr>
            <a:r>
              <a:t/>
            </a:r>
            <a:endParaRPr/>
          </a:p>
        </p:txBody>
      </p:sp>
      <p:sp>
        <p:nvSpPr>
          <p:cNvPr id="1560" name="Google Shape;1560;p66"/>
          <p:cNvSpPr txBox="1"/>
          <p:nvPr>
            <p:ph type="title"/>
          </p:nvPr>
        </p:nvSpPr>
        <p:spPr>
          <a:xfrm>
            <a:off x="160500" y="128075"/>
            <a:ext cx="2812500" cy="86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1</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4" name="Shape 1564"/>
        <p:cNvGrpSpPr/>
        <p:nvPr/>
      </p:nvGrpSpPr>
      <p:grpSpPr>
        <a:xfrm>
          <a:off x="0" y="0"/>
          <a:ext cx="0" cy="0"/>
          <a:chOff x="0" y="0"/>
          <a:chExt cx="0" cy="0"/>
        </a:xfrm>
      </p:grpSpPr>
      <p:sp>
        <p:nvSpPr>
          <p:cNvPr id="1565" name="Google Shape;1565;p67"/>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Experience Prototype 1</a:t>
            </a:r>
            <a:endParaRPr/>
          </a:p>
        </p:txBody>
      </p:sp>
      <p:sp>
        <p:nvSpPr>
          <p:cNvPr id="1566" name="Google Shape;1566;p67"/>
          <p:cNvSpPr txBox="1"/>
          <p:nvPr/>
        </p:nvSpPr>
        <p:spPr>
          <a:xfrm>
            <a:off x="1101600" y="1175725"/>
            <a:ext cx="69408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accent2"/>
                </a:solidFill>
                <a:latin typeface="Manjari"/>
                <a:ea typeface="Manjari"/>
                <a:cs typeface="Manjari"/>
                <a:sym typeface="Manjari"/>
              </a:rPr>
              <a:t>We wanted to test if </a:t>
            </a:r>
            <a:r>
              <a:rPr b="1" lang="en" sz="1800">
                <a:solidFill>
                  <a:srgbClr val="C66767"/>
                </a:solidFill>
                <a:latin typeface="Manjari"/>
                <a:ea typeface="Manjari"/>
                <a:cs typeface="Manjari"/>
                <a:sym typeface="Manjari"/>
              </a:rPr>
              <a:t>proposing ideas for self care was appealing to new grads, and if they would follow through with suggestions.</a:t>
            </a:r>
            <a:endParaRPr sz="1800">
              <a:solidFill>
                <a:srgbClr val="C66767"/>
              </a:solidFill>
              <a:latin typeface="Manjari"/>
              <a:ea typeface="Manjari"/>
              <a:cs typeface="Manjari"/>
              <a:sym typeface="Manjari"/>
            </a:endParaRPr>
          </a:p>
          <a:p>
            <a:pPr indent="0" lvl="0" marL="0" rtl="0" algn="ctr">
              <a:spcBef>
                <a:spcPts val="0"/>
              </a:spcBef>
              <a:spcAft>
                <a:spcPts val="0"/>
              </a:spcAft>
              <a:buNone/>
            </a:pPr>
            <a:r>
              <a:t/>
            </a:r>
            <a:endParaRPr sz="1800">
              <a:solidFill>
                <a:schemeClr val="accent2"/>
              </a:solidFill>
              <a:latin typeface="Manjari"/>
              <a:ea typeface="Manjari"/>
              <a:cs typeface="Manjari"/>
              <a:sym typeface="Manjari"/>
            </a:endParaRPr>
          </a:p>
        </p:txBody>
      </p:sp>
      <p:pic>
        <p:nvPicPr>
          <p:cNvPr id="1567" name="Google Shape;1567;p67"/>
          <p:cNvPicPr preferRelativeResize="0"/>
          <p:nvPr/>
        </p:nvPicPr>
        <p:blipFill rotWithShape="1">
          <a:blip r:embed="rId3">
            <a:alphaModFix/>
          </a:blip>
          <a:srcRect b="5434" l="3425" r="1679" t="10701"/>
          <a:stretch/>
        </p:blipFill>
        <p:spPr>
          <a:xfrm>
            <a:off x="713251" y="2741738"/>
            <a:ext cx="4201451" cy="638525"/>
          </a:xfrm>
          <a:prstGeom prst="rect">
            <a:avLst/>
          </a:prstGeom>
          <a:noFill/>
          <a:ln>
            <a:noFill/>
          </a:ln>
        </p:spPr>
      </p:pic>
      <p:cxnSp>
        <p:nvCxnSpPr>
          <p:cNvPr id="1568" name="Google Shape;1568;p67"/>
          <p:cNvCxnSpPr/>
          <p:nvPr/>
        </p:nvCxnSpPr>
        <p:spPr>
          <a:xfrm>
            <a:off x="5119275" y="3058450"/>
            <a:ext cx="786300" cy="5100"/>
          </a:xfrm>
          <a:prstGeom prst="straightConnector1">
            <a:avLst/>
          </a:prstGeom>
          <a:noFill/>
          <a:ln cap="flat" cmpd="sng" w="28575">
            <a:solidFill>
              <a:schemeClr val="dk2"/>
            </a:solidFill>
            <a:prstDash val="solid"/>
            <a:round/>
            <a:headEnd len="med" w="med" type="none"/>
            <a:tailEnd len="med" w="med" type="triangle"/>
          </a:ln>
        </p:spPr>
      </p:cxnSp>
      <p:pic>
        <p:nvPicPr>
          <p:cNvPr id="1569" name="Google Shape;1569;p67"/>
          <p:cNvPicPr preferRelativeResize="0"/>
          <p:nvPr/>
        </p:nvPicPr>
        <p:blipFill rotWithShape="1">
          <a:blip r:embed="rId4">
            <a:alphaModFix/>
          </a:blip>
          <a:srcRect b="0" l="0" r="0" t="15561"/>
          <a:stretch/>
        </p:blipFill>
        <p:spPr>
          <a:xfrm>
            <a:off x="6852898" y="3368529"/>
            <a:ext cx="999199" cy="1124946"/>
          </a:xfrm>
          <a:prstGeom prst="rect">
            <a:avLst/>
          </a:prstGeom>
          <a:noFill/>
          <a:ln>
            <a:noFill/>
          </a:ln>
        </p:spPr>
      </p:pic>
      <p:pic>
        <p:nvPicPr>
          <p:cNvPr id="1570" name="Google Shape;1570;p67"/>
          <p:cNvPicPr preferRelativeResize="0"/>
          <p:nvPr/>
        </p:nvPicPr>
        <p:blipFill>
          <a:blip r:embed="rId5">
            <a:alphaModFix/>
          </a:blip>
          <a:stretch>
            <a:fillRect/>
          </a:stretch>
        </p:blipFill>
        <p:spPr>
          <a:xfrm>
            <a:off x="6243077" y="2101325"/>
            <a:ext cx="828235" cy="1171274"/>
          </a:xfrm>
          <a:prstGeom prst="rect">
            <a:avLst/>
          </a:prstGeom>
          <a:noFill/>
          <a:ln>
            <a:noFill/>
          </a:ln>
        </p:spPr>
      </p:pic>
      <p:sp>
        <p:nvSpPr>
          <p:cNvPr id="1571" name="Google Shape;1571;p67"/>
          <p:cNvSpPr txBox="1"/>
          <p:nvPr/>
        </p:nvSpPr>
        <p:spPr>
          <a:xfrm>
            <a:off x="1055863" y="3408900"/>
            <a:ext cx="32394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chemeClr val="accent2"/>
                </a:solidFill>
                <a:latin typeface="Manjari"/>
                <a:ea typeface="Manjari"/>
                <a:cs typeface="Manjari"/>
                <a:sym typeface="Manjari"/>
              </a:rPr>
              <a:t>Sent a text to several new grads recommending a broad, achievable activity </a:t>
            </a:r>
            <a:endParaRPr sz="1000">
              <a:solidFill>
                <a:schemeClr val="accent2"/>
              </a:solidFill>
              <a:latin typeface="Manjari"/>
              <a:ea typeface="Manjari"/>
              <a:cs typeface="Manjari"/>
              <a:sym typeface="Manjari"/>
            </a:endParaRPr>
          </a:p>
        </p:txBody>
      </p:sp>
      <p:sp>
        <p:nvSpPr>
          <p:cNvPr id="1572" name="Google Shape;1572;p67"/>
          <p:cNvSpPr txBox="1"/>
          <p:nvPr/>
        </p:nvSpPr>
        <p:spPr>
          <a:xfrm>
            <a:off x="5534913" y="4589400"/>
            <a:ext cx="32394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chemeClr val="accent2"/>
                </a:solidFill>
                <a:latin typeface="Manjari"/>
                <a:ea typeface="Manjari"/>
                <a:cs typeface="Manjari"/>
                <a:sym typeface="Manjari"/>
              </a:rPr>
              <a:t>Received picture of activity, once completed.</a:t>
            </a:r>
            <a:endParaRPr sz="1000">
              <a:solidFill>
                <a:schemeClr val="accent2"/>
              </a:solidFill>
              <a:latin typeface="Manjari"/>
              <a:ea typeface="Manjari"/>
              <a:cs typeface="Manjari"/>
              <a:sym typeface="Manja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6" name="Shape 1576"/>
        <p:cNvGrpSpPr/>
        <p:nvPr/>
      </p:nvGrpSpPr>
      <p:grpSpPr>
        <a:xfrm>
          <a:off x="0" y="0"/>
          <a:ext cx="0" cy="0"/>
          <a:chOff x="0" y="0"/>
          <a:chExt cx="0" cy="0"/>
        </a:xfrm>
      </p:grpSpPr>
      <p:sp>
        <p:nvSpPr>
          <p:cNvPr id="1577" name="Google Shape;1577;p68"/>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1578" name="Google Shape;1578;p68"/>
          <p:cNvSpPr txBox="1"/>
          <p:nvPr/>
        </p:nvSpPr>
        <p:spPr>
          <a:xfrm>
            <a:off x="1101600" y="1064525"/>
            <a:ext cx="6940800" cy="392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C66767"/>
                </a:solidFill>
                <a:latin typeface="Manjari"/>
                <a:ea typeface="Manjari"/>
                <a:cs typeface="Manjari"/>
                <a:sym typeface="Manjari"/>
              </a:rPr>
              <a:t>Things that worked:</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those that completed the task also noted that they enjoyed spending meaningful time alone</a:t>
            </a:r>
            <a:endParaRPr sz="1500">
              <a:solidFill>
                <a:schemeClr val="accent2"/>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ideas following vague prompt were creative and specific</a:t>
            </a:r>
            <a:endParaRPr sz="1500">
              <a:solidFill>
                <a:schemeClr val="accent2"/>
              </a:solidFill>
              <a:latin typeface="Manjari"/>
              <a:ea typeface="Manjari"/>
              <a:cs typeface="Manjari"/>
              <a:sym typeface="Manjari"/>
            </a:endParaRPr>
          </a:p>
          <a:p>
            <a:pPr indent="0" lvl="0" marL="0" rtl="0" algn="l">
              <a:spcBef>
                <a:spcPts val="1000"/>
              </a:spcBef>
              <a:spcAft>
                <a:spcPts val="0"/>
              </a:spcAft>
              <a:buNone/>
            </a:pPr>
            <a:r>
              <a:rPr b="1" lang="en" sz="1700">
                <a:solidFill>
                  <a:srgbClr val="C66767"/>
                </a:solidFill>
                <a:latin typeface="Manjari"/>
                <a:ea typeface="Manjari"/>
                <a:cs typeface="Manjari"/>
                <a:sym typeface="Manjari"/>
              </a:rPr>
              <a:t>Things that didn’t work:</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40% response rate to the original prompt, may have been lost among other notifications</a:t>
            </a:r>
            <a:endParaRPr sz="1500">
              <a:solidFill>
                <a:schemeClr val="accent2"/>
              </a:solidFill>
              <a:latin typeface="Manjari"/>
              <a:ea typeface="Manjari"/>
              <a:cs typeface="Manjari"/>
              <a:sym typeface="Manjari"/>
            </a:endParaRPr>
          </a:p>
          <a:p>
            <a:pPr indent="0" lvl="0" marL="0" rtl="0" algn="l">
              <a:spcBef>
                <a:spcPts val="1000"/>
              </a:spcBef>
              <a:spcAft>
                <a:spcPts val="0"/>
              </a:spcAft>
              <a:buNone/>
            </a:pPr>
            <a:r>
              <a:rPr b="1" lang="en" sz="1700">
                <a:solidFill>
                  <a:srgbClr val="C66767"/>
                </a:solidFill>
                <a:latin typeface="Manjari"/>
                <a:ea typeface="Manjari"/>
                <a:cs typeface="Manjari"/>
                <a:sym typeface="Manjari"/>
              </a:rPr>
              <a:t>Surprises:</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participants asked for permission to interpret the prompt in their own way</a:t>
            </a:r>
            <a:endParaRPr sz="1500">
              <a:solidFill>
                <a:schemeClr val="accent2"/>
              </a:solidFill>
              <a:latin typeface="Manjari"/>
              <a:ea typeface="Manjari"/>
              <a:cs typeface="Manjari"/>
              <a:sym typeface="Manjari"/>
            </a:endParaRPr>
          </a:p>
          <a:p>
            <a:pPr indent="0" lvl="0" marL="0" rtl="0" algn="l">
              <a:spcBef>
                <a:spcPts val="1000"/>
              </a:spcBef>
              <a:spcAft>
                <a:spcPts val="0"/>
              </a:spcAft>
              <a:buNone/>
            </a:pPr>
            <a:r>
              <a:rPr b="1" lang="en" sz="1700">
                <a:solidFill>
                  <a:srgbClr val="C66767"/>
                </a:solidFill>
                <a:latin typeface="Manjari"/>
                <a:ea typeface="Manjari"/>
                <a:cs typeface="Manjari"/>
                <a:sym typeface="Manjari"/>
              </a:rPr>
              <a:t>New learnings:</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Those that participated didn’t report feeling obligated to, or that the tasks were tedious.</a:t>
            </a:r>
            <a:endParaRPr sz="1500">
              <a:solidFill>
                <a:schemeClr val="accent2"/>
              </a:solidFill>
              <a:latin typeface="Manjari"/>
              <a:ea typeface="Manjari"/>
              <a:cs typeface="Manjari"/>
              <a:sym typeface="Manjari"/>
            </a:endParaRPr>
          </a:p>
          <a:p>
            <a:pPr indent="0" lvl="0" marL="0" rtl="0" algn="ctr">
              <a:spcBef>
                <a:spcPts val="0"/>
              </a:spcBef>
              <a:spcAft>
                <a:spcPts val="0"/>
              </a:spcAft>
              <a:buNone/>
            </a:pPr>
            <a:r>
              <a:t/>
            </a:r>
            <a:endParaRPr sz="1500">
              <a:solidFill>
                <a:schemeClr val="accent2"/>
              </a:solidFill>
              <a:latin typeface="Manjari"/>
              <a:ea typeface="Manjari"/>
              <a:cs typeface="Manjari"/>
              <a:sym typeface="Manja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2" name="Shape 1582"/>
        <p:cNvGrpSpPr/>
        <p:nvPr/>
      </p:nvGrpSpPr>
      <p:grpSpPr>
        <a:xfrm>
          <a:off x="0" y="0"/>
          <a:ext cx="0" cy="0"/>
          <a:chOff x="0" y="0"/>
          <a:chExt cx="0" cy="0"/>
        </a:xfrm>
      </p:grpSpPr>
      <p:sp>
        <p:nvSpPr>
          <p:cNvPr id="1583" name="Google Shape;1583;p69"/>
          <p:cNvSpPr txBox="1"/>
          <p:nvPr/>
        </p:nvSpPr>
        <p:spPr>
          <a:xfrm>
            <a:off x="160500" y="994775"/>
            <a:ext cx="3253800" cy="2119500"/>
          </a:xfrm>
          <a:prstGeom prst="rect">
            <a:avLst/>
          </a:prstGeom>
          <a:solidFill>
            <a:schemeClr val="dk2"/>
          </a:solidFill>
          <a:ln>
            <a:noFill/>
          </a:ln>
        </p:spPr>
        <p:txBody>
          <a:bodyPr anchorCtr="0" anchor="t" bIns="91425" lIns="91425" spcFirstLastPara="1" rIns="91425" wrap="square" tIns="54850">
            <a:noAutofit/>
          </a:bodyPr>
          <a:lstStyle/>
          <a:p>
            <a:pPr indent="0" lvl="0" marL="0" rtl="0" algn="ctr">
              <a:spcBef>
                <a:spcPts val="0"/>
              </a:spcBef>
              <a:spcAft>
                <a:spcPts val="0"/>
              </a:spcAft>
              <a:buNone/>
            </a:pPr>
            <a:r>
              <a:rPr lang="en" sz="2200">
                <a:solidFill>
                  <a:srgbClr val="FFFFFF"/>
                </a:solidFill>
                <a:latin typeface="Hammersmith One"/>
                <a:ea typeface="Hammersmith One"/>
                <a:cs typeface="Hammersmith One"/>
                <a:sym typeface="Hammersmith One"/>
              </a:rPr>
              <a:t>Allow new grads to scroll through compatible free times with friends and get options for </a:t>
            </a:r>
            <a:r>
              <a:rPr lang="en" sz="2200">
                <a:solidFill>
                  <a:srgbClr val="FFFFFF"/>
                </a:solidFill>
                <a:latin typeface="Hammersmith One"/>
                <a:ea typeface="Hammersmith One"/>
                <a:cs typeface="Hammersmith One"/>
                <a:sym typeface="Hammersmith One"/>
              </a:rPr>
              <a:t>activities</a:t>
            </a:r>
            <a:r>
              <a:rPr lang="en" sz="2200">
                <a:solidFill>
                  <a:srgbClr val="FFFFFF"/>
                </a:solidFill>
                <a:latin typeface="Hammersmith One"/>
                <a:ea typeface="Hammersmith One"/>
                <a:cs typeface="Hammersmith One"/>
                <a:sym typeface="Hammersmith One"/>
              </a:rPr>
              <a:t> suitable for that time</a:t>
            </a:r>
            <a:endParaRPr sz="900">
              <a:solidFill>
                <a:srgbClr val="FFFFFF"/>
              </a:solidFill>
              <a:latin typeface="Glass Antiqua"/>
              <a:ea typeface="Glass Antiqua"/>
              <a:cs typeface="Glass Antiqua"/>
              <a:sym typeface="Glass Antiqua"/>
            </a:endParaRPr>
          </a:p>
        </p:txBody>
      </p:sp>
      <p:sp>
        <p:nvSpPr>
          <p:cNvPr id="1584" name="Google Shape;1584;p69"/>
          <p:cNvSpPr/>
          <p:nvPr/>
        </p:nvSpPr>
        <p:spPr>
          <a:xfrm>
            <a:off x="5200025" y="1312550"/>
            <a:ext cx="3589200" cy="23574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2"/>
                </a:solidFill>
                <a:latin typeface="Hammersmith One"/>
                <a:ea typeface="Hammersmith One"/>
                <a:cs typeface="Hammersmith One"/>
                <a:sym typeface="Hammersmith One"/>
              </a:rPr>
              <a:t>Assumes that new grads want agency when making their plans (</a:t>
            </a:r>
            <a:r>
              <a:rPr lang="en" sz="2200">
                <a:solidFill>
                  <a:schemeClr val="accent2"/>
                </a:solidFill>
                <a:latin typeface="Hammersmith One"/>
                <a:ea typeface="Hammersmith One"/>
                <a:cs typeface="Hammersmith One"/>
                <a:sym typeface="Hammersmith One"/>
              </a:rPr>
              <a:t>and that scheduling and planning are the core barriers to socializing</a:t>
            </a:r>
            <a:r>
              <a:rPr lang="en" sz="2200">
                <a:solidFill>
                  <a:schemeClr val="accent2"/>
                </a:solidFill>
                <a:latin typeface="Hammersmith One"/>
                <a:ea typeface="Hammersmith One"/>
                <a:cs typeface="Hammersmith One"/>
                <a:sym typeface="Hammersmith One"/>
              </a:rPr>
              <a:t>)</a:t>
            </a:r>
            <a:endParaRPr sz="900">
              <a:solidFill>
                <a:schemeClr val="accent2"/>
              </a:solidFill>
              <a:latin typeface="Glass Antiqua"/>
              <a:ea typeface="Glass Antiqua"/>
              <a:cs typeface="Glass Antiqua"/>
              <a:sym typeface="Glass Antiqua"/>
            </a:endParaRPr>
          </a:p>
          <a:p>
            <a:pPr indent="0" lvl="0" marL="0" rtl="0" algn="l">
              <a:spcBef>
                <a:spcPts val="0"/>
              </a:spcBef>
              <a:spcAft>
                <a:spcPts val="0"/>
              </a:spcAft>
              <a:buNone/>
            </a:pPr>
            <a:r>
              <a:t/>
            </a:r>
            <a:endParaRPr/>
          </a:p>
        </p:txBody>
      </p:sp>
      <p:sp>
        <p:nvSpPr>
          <p:cNvPr id="1585" name="Google Shape;1585;p69"/>
          <p:cNvSpPr txBox="1"/>
          <p:nvPr>
            <p:ph type="title"/>
          </p:nvPr>
        </p:nvSpPr>
        <p:spPr>
          <a:xfrm>
            <a:off x="160500" y="128075"/>
            <a:ext cx="2812500" cy="86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1I</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9" name="Shape 1589"/>
        <p:cNvGrpSpPr/>
        <p:nvPr/>
      </p:nvGrpSpPr>
      <p:grpSpPr>
        <a:xfrm>
          <a:off x="0" y="0"/>
          <a:ext cx="0" cy="0"/>
          <a:chOff x="0" y="0"/>
          <a:chExt cx="0" cy="0"/>
        </a:xfrm>
      </p:grpSpPr>
      <p:sp>
        <p:nvSpPr>
          <p:cNvPr id="1590" name="Google Shape;1590;p70"/>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Experience Prototype 1I</a:t>
            </a:r>
            <a:endParaRPr/>
          </a:p>
        </p:txBody>
      </p:sp>
      <p:sp>
        <p:nvSpPr>
          <p:cNvPr id="1591" name="Google Shape;1591;p70"/>
          <p:cNvSpPr txBox="1"/>
          <p:nvPr/>
        </p:nvSpPr>
        <p:spPr>
          <a:xfrm>
            <a:off x="-110712" y="4327250"/>
            <a:ext cx="3239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chemeClr val="accent2"/>
                </a:solidFill>
                <a:latin typeface="Manjari"/>
                <a:ea typeface="Manjari"/>
                <a:cs typeface="Manjari"/>
                <a:sym typeface="Manjari"/>
              </a:rPr>
              <a:t>Compiled Google Calendars</a:t>
            </a:r>
            <a:endParaRPr sz="1000">
              <a:solidFill>
                <a:schemeClr val="accent2"/>
              </a:solidFill>
              <a:latin typeface="Manjari"/>
              <a:ea typeface="Manjari"/>
              <a:cs typeface="Manjari"/>
              <a:sym typeface="Manjari"/>
            </a:endParaRPr>
          </a:p>
        </p:txBody>
      </p:sp>
      <p:sp>
        <p:nvSpPr>
          <p:cNvPr id="1592" name="Google Shape;1592;p70"/>
          <p:cNvSpPr txBox="1"/>
          <p:nvPr/>
        </p:nvSpPr>
        <p:spPr>
          <a:xfrm>
            <a:off x="3290263" y="4448500"/>
            <a:ext cx="32394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chemeClr val="accent2"/>
                </a:solidFill>
                <a:latin typeface="Manjari"/>
                <a:ea typeface="Manjari"/>
                <a:cs typeface="Manjari"/>
                <a:sym typeface="Manjari"/>
              </a:rPr>
              <a:t>Find </a:t>
            </a:r>
            <a:r>
              <a:rPr b="1" lang="en" sz="1200">
                <a:solidFill>
                  <a:schemeClr val="accent2"/>
                </a:solidFill>
                <a:latin typeface="Manjari"/>
                <a:ea typeface="Manjari"/>
                <a:cs typeface="Manjari"/>
                <a:sym typeface="Manjari"/>
              </a:rPr>
              <a:t>overlapping</a:t>
            </a:r>
            <a:r>
              <a:rPr b="1" lang="en" sz="1200">
                <a:solidFill>
                  <a:schemeClr val="accent2"/>
                </a:solidFill>
                <a:latin typeface="Manjari"/>
                <a:ea typeface="Manjari"/>
                <a:cs typeface="Manjari"/>
                <a:sym typeface="Manjari"/>
              </a:rPr>
              <a:t> times and curate </a:t>
            </a:r>
            <a:r>
              <a:rPr b="1" lang="en" sz="1200">
                <a:solidFill>
                  <a:schemeClr val="accent2"/>
                </a:solidFill>
                <a:latin typeface="Manjari"/>
                <a:ea typeface="Manjari"/>
                <a:cs typeface="Manjari"/>
                <a:sym typeface="Manjari"/>
              </a:rPr>
              <a:t>activities</a:t>
            </a:r>
            <a:r>
              <a:rPr b="1" lang="en" sz="1200">
                <a:solidFill>
                  <a:schemeClr val="accent2"/>
                </a:solidFill>
                <a:latin typeface="Manjari"/>
                <a:ea typeface="Manjari"/>
                <a:cs typeface="Manjari"/>
                <a:sym typeface="Manjari"/>
              </a:rPr>
              <a:t> with hyperlinks</a:t>
            </a:r>
            <a:endParaRPr sz="1000">
              <a:solidFill>
                <a:schemeClr val="accent2"/>
              </a:solidFill>
              <a:latin typeface="Manjari"/>
              <a:ea typeface="Manjari"/>
              <a:cs typeface="Manjari"/>
              <a:sym typeface="Manjari"/>
            </a:endParaRPr>
          </a:p>
        </p:txBody>
      </p:sp>
      <p:pic>
        <p:nvPicPr>
          <p:cNvPr id="1593" name="Google Shape;1593;p70"/>
          <p:cNvPicPr preferRelativeResize="0"/>
          <p:nvPr/>
        </p:nvPicPr>
        <p:blipFill>
          <a:blip r:embed="rId3">
            <a:alphaModFix/>
          </a:blip>
          <a:stretch>
            <a:fillRect/>
          </a:stretch>
        </p:blipFill>
        <p:spPr>
          <a:xfrm>
            <a:off x="118375" y="1130675"/>
            <a:ext cx="2601325" cy="3085075"/>
          </a:xfrm>
          <a:prstGeom prst="rect">
            <a:avLst/>
          </a:prstGeom>
          <a:noFill/>
          <a:ln>
            <a:noFill/>
          </a:ln>
        </p:spPr>
      </p:pic>
      <p:pic>
        <p:nvPicPr>
          <p:cNvPr id="1594" name="Google Shape;1594;p70"/>
          <p:cNvPicPr preferRelativeResize="0"/>
          <p:nvPr/>
        </p:nvPicPr>
        <p:blipFill>
          <a:blip r:embed="rId4">
            <a:alphaModFix/>
          </a:blip>
          <a:stretch>
            <a:fillRect/>
          </a:stretch>
        </p:blipFill>
        <p:spPr>
          <a:xfrm>
            <a:off x="2966550" y="1326700"/>
            <a:ext cx="3633598" cy="3000544"/>
          </a:xfrm>
          <a:prstGeom prst="rect">
            <a:avLst/>
          </a:prstGeom>
          <a:noFill/>
          <a:ln>
            <a:noFill/>
          </a:ln>
        </p:spPr>
      </p:pic>
      <p:cxnSp>
        <p:nvCxnSpPr>
          <p:cNvPr id="1595" name="Google Shape;1595;p70"/>
          <p:cNvCxnSpPr/>
          <p:nvPr/>
        </p:nvCxnSpPr>
        <p:spPr>
          <a:xfrm>
            <a:off x="2719688" y="2824413"/>
            <a:ext cx="786300" cy="5100"/>
          </a:xfrm>
          <a:prstGeom prst="straightConnector1">
            <a:avLst/>
          </a:prstGeom>
          <a:noFill/>
          <a:ln cap="flat" cmpd="sng" w="28575">
            <a:solidFill>
              <a:schemeClr val="dk2"/>
            </a:solidFill>
            <a:prstDash val="solid"/>
            <a:round/>
            <a:headEnd len="med" w="med" type="none"/>
            <a:tailEnd len="med" w="med" type="triangle"/>
          </a:ln>
        </p:spPr>
      </p:cxnSp>
      <p:cxnSp>
        <p:nvCxnSpPr>
          <p:cNvPr id="1596" name="Google Shape;1596;p70"/>
          <p:cNvCxnSpPr/>
          <p:nvPr/>
        </p:nvCxnSpPr>
        <p:spPr>
          <a:xfrm>
            <a:off x="6167313" y="2824413"/>
            <a:ext cx="786300" cy="510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1" name="Shape 1321"/>
        <p:cNvGrpSpPr/>
        <p:nvPr/>
      </p:nvGrpSpPr>
      <p:grpSpPr>
        <a:xfrm>
          <a:off x="0" y="0"/>
          <a:ext cx="0" cy="0"/>
          <a:chOff x="0" y="0"/>
          <a:chExt cx="0" cy="0"/>
        </a:xfrm>
      </p:grpSpPr>
      <p:sp>
        <p:nvSpPr>
          <p:cNvPr id="1322" name="Google Shape;1322;p53"/>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1"/>
                </a:solidFill>
              </a:rPr>
              <a:t>01</a:t>
            </a:r>
            <a:r>
              <a:rPr lang="en"/>
              <a:t> </a:t>
            </a:r>
            <a:r>
              <a:rPr lang="en"/>
              <a:t>Meet the Team</a:t>
            </a:r>
            <a:endParaRPr/>
          </a:p>
        </p:txBody>
      </p:sp>
      <p:sp>
        <p:nvSpPr>
          <p:cNvPr id="1323" name="Google Shape;1323;p53"/>
          <p:cNvSpPr/>
          <p:nvPr/>
        </p:nvSpPr>
        <p:spPr>
          <a:xfrm>
            <a:off x="7698470" y="1489138"/>
            <a:ext cx="39733" cy="41601"/>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4" name="Google Shape;1324;p53"/>
          <p:cNvSpPr/>
          <p:nvPr/>
        </p:nvSpPr>
        <p:spPr>
          <a:xfrm>
            <a:off x="7551041" y="1442570"/>
            <a:ext cx="106153" cy="30606"/>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5" name="Google Shape;1325;p53"/>
          <p:cNvSpPr txBox="1"/>
          <p:nvPr/>
        </p:nvSpPr>
        <p:spPr>
          <a:xfrm>
            <a:off x="6701575" y="3350363"/>
            <a:ext cx="18846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2"/>
                </a:solidFill>
                <a:latin typeface="Hammersmith One"/>
                <a:ea typeface="Hammersmith One"/>
                <a:cs typeface="Hammersmith One"/>
                <a:sym typeface="Hammersmith One"/>
              </a:rPr>
              <a:t>Platon M.</a:t>
            </a:r>
            <a:endParaRPr b="1" sz="2200">
              <a:solidFill>
                <a:schemeClr val="accent2"/>
              </a:solidFill>
              <a:latin typeface="Hammersmith One"/>
              <a:ea typeface="Hammersmith One"/>
              <a:cs typeface="Hammersmith One"/>
              <a:sym typeface="Hammersmith One"/>
            </a:endParaRPr>
          </a:p>
        </p:txBody>
      </p:sp>
      <p:sp>
        <p:nvSpPr>
          <p:cNvPr id="1326" name="Google Shape;1326;p53"/>
          <p:cNvSpPr txBox="1"/>
          <p:nvPr/>
        </p:nvSpPr>
        <p:spPr>
          <a:xfrm>
            <a:off x="6701575" y="3779969"/>
            <a:ext cx="1884600" cy="8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Manjari"/>
                <a:ea typeface="Manjari"/>
                <a:cs typeface="Manjari"/>
                <a:sym typeface="Manjari"/>
              </a:rPr>
              <a:t>Junior</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Symbolic Systems</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NYC, NY</a:t>
            </a:r>
            <a:endParaRPr sz="1600">
              <a:solidFill>
                <a:schemeClr val="accent2"/>
              </a:solidFill>
              <a:latin typeface="Manjari"/>
              <a:ea typeface="Manjari"/>
              <a:cs typeface="Manjari"/>
              <a:sym typeface="Manjari"/>
            </a:endParaRPr>
          </a:p>
        </p:txBody>
      </p:sp>
      <p:sp>
        <p:nvSpPr>
          <p:cNvPr id="1327" name="Google Shape;1327;p53"/>
          <p:cNvSpPr txBox="1"/>
          <p:nvPr/>
        </p:nvSpPr>
        <p:spPr>
          <a:xfrm>
            <a:off x="4755275" y="3350375"/>
            <a:ext cx="20109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Hammersmith One"/>
                <a:ea typeface="Hammersmith One"/>
                <a:cs typeface="Hammersmith One"/>
                <a:sym typeface="Hammersmith One"/>
              </a:rPr>
              <a:t>Anooshree S.</a:t>
            </a:r>
            <a:endParaRPr b="1" sz="2200">
              <a:solidFill>
                <a:schemeClr val="accent1"/>
              </a:solidFill>
              <a:latin typeface="Hammersmith One"/>
              <a:ea typeface="Hammersmith One"/>
              <a:cs typeface="Hammersmith One"/>
              <a:sym typeface="Hammersmith One"/>
            </a:endParaRPr>
          </a:p>
        </p:txBody>
      </p:sp>
      <p:sp>
        <p:nvSpPr>
          <p:cNvPr id="1328" name="Google Shape;1328;p53"/>
          <p:cNvSpPr txBox="1"/>
          <p:nvPr/>
        </p:nvSpPr>
        <p:spPr>
          <a:xfrm>
            <a:off x="4755275" y="3779969"/>
            <a:ext cx="1884600" cy="8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Manjari"/>
                <a:ea typeface="Manjari"/>
                <a:cs typeface="Manjari"/>
                <a:sym typeface="Manjari"/>
              </a:rPr>
              <a:t>Senior</a:t>
            </a:r>
            <a:r>
              <a:rPr lang="en" sz="1600">
                <a:solidFill>
                  <a:schemeClr val="accent2"/>
                </a:solidFill>
                <a:latin typeface="Manjari"/>
                <a:ea typeface="Manjari"/>
                <a:cs typeface="Manjari"/>
                <a:sym typeface="Manjari"/>
              </a:rPr>
              <a:t> </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Computer Science</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San Jose, CA</a:t>
            </a:r>
            <a:endParaRPr sz="1600">
              <a:solidFill>
                <a:schemeClr val="accent2"/>
              </a:solidFill>
              <a:latin typeface="Manjari"/>
              <a:ea typeface="Manjari"/>
              <a:cs typeface="Manjari"/>
              <a:sym typeface="Manjari"/>
            </a:endParaRPr>
          </a:p>
        </p:txBody>
      </p:sp>
      <p:sp>
        <p:nvSpPr>
          <p:cNvPr id="1329" name="Google Shape;1329;p53"/>
          <p:cNvSpPr/>
          <p:nvPr/>
        </p:nvSpPr>
        <p:spPr>
          <a:xfrm>
            <a:off x="1411578" y="1494147"/>
            <a:ext cx="40497" cy="59911"/>
          </a:xfrm>
          <a:custGeom>
            <a:rect b="b" l="l" r="r" t="t"/>
            <a:pathLst>
              <a:path extrusionOk="0" h="4234" w="2862">
                <a:moveTo>
                  <a:pt x="2861" y="0"/>
                </a:moveTo>
                <a:lnTo>
                  <a:pt x="0" y="2117"/>
                </a:lnTo>
                <a:lnTo>
                  <a:pt x="2861" y="4234"/>
                </a:lnTo>
                <a:lnTo>
                  <a:pt x="286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0" name="Google Shape;1330;p53"/>
          <p:cNvSpPr/>
          <p:nvPr/>
        </p:nvSpPr>
        <p:spPr>
          <a:xfrm>
            <a:off x="791500" y="1213000"/>
            <a:ext cx="1656600" cy="16284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3"/>
          <p:cNvSpPr txBox="1"/>
          <p:nvPr/>
        </p:nvSpPr>
        <p:spPr>
          <a:xfrm>
            <a:off x="710275" y="3350363"/>
            <a:ext cx="18846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3"/>
                </a:solidFill>
                <a:latin typeface="Hammersmith One"/>
                <a:ea typeface="Hammersmith One"/>
                <a:cs typeface="Hammersmith One"/>
                <a:sym typeface="Hammersmith One"/>
              </a:rPr>
              <a:t>Amy Z.</a:t>
            </a:r>
            <a:endParaRPr b="1" sz="2200">
              <a:solidFill>
                <a:schemeClr val="accent3"/>
              </a:solidFill>
              <a:latin typeface="Hammersmith One"/>
              <a:ea typeface="Hammersmith One"/>
              <a:cs typeface="Hammersmith One"/>
              <a:sym typeface="Hammersmith One"/>
            </a:endParaRPr>
          </a:p>
        </p:txBody>
      </p:sp>
      <p:sp>
        <p:nvSpPr>
          <p:cNvPr id="1332" name="Google Shape;1332;p53"/>
          <p:cNvSpPr txBox="1"/>
          <p:nvPr/>
        </p:nvSpPr>
        <p:spPr>
          <a:xfrm>
            <a:off x="710275" y="3779969"/>
            <a:ext cx="1884600" cy="8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Manjari"/>
                <a:ea typeface="Manjari"/>
                <a:cs typeface="Manjari"/>
                <a:sym typeface="Manjari"/>
              </a:rPr>
              <a:t>Senior</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Computer Science</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Boston, MA</a:t>
            </a:r>
            <a:endParaRPr sz="1600">
              <a:solidFill>
                <a:schemeClr val="accent2"/>
              </a:solidFill>
              <a:latin typeface="Manjari"/>
              <a:ea typeface="Manjari"/>
              <a:cs typeface="Manjari"/>
              <a:sym typeface="Manjari"/>
            </a:endParaRPr>
          </a:p>
        </p:txBody>
      </p:sp>
      <p:sp>
        <p:nvSpPr>
          <p:cNvPr id="1333" name="Google Shape;1333;p53"/>
          <p:cNvSpPr/>
          <p:nvPr/>
        </p:nvSpPr>
        <p:spPr>
          <a:xfrm>
            <a:off x="3143845" y="1499383"/>
            <a:ext cx="23998" cy="47954"/>
          </a:xfrm>
          <a:custGeom>
            <a:rect b="b" l="l" r="r" t="t"/>
            <a:pathLst>
              <a:path extrusionOk="0" h="3389" w="1696">
                <a:moveTo>
                  <a:pt x="1" y="1"/>
                </a:moveTo>
                <a:lnTo>
                  <a:pt x="1" y="3388"/>
                </a:lnTo>
                <a:lnTo>
                  <a:pt x="1696" y="1693"/>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34" name="Google Shape;1334;p53"/>
          <p:cNvSpPr txBox="1"/>
          <p:nvPr/>
        </p:nvSpPr>
        <p:spPr>
          <a:xfrm>
            <a:off x="2656575" y="3350363"/>
            <a:ext cx="1884600" cy="42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Hammersmith One"/>
                <a:ea typeface="Hammersmith One"/>
                <a:cs typeface="Hammersmith One"/>
                <a:sym typeface="Hammersmith One"/>
              </a:rPr>
              <a:t>Tara P.</a:t>
            </a:r>
            <a:endParaRPr b="1" sz="2200">
              <a:solidFill>
                <a:schemeClr val="lt1"/>
              </a:solidFill>
              <a:latin typeface="Hammersmith One"/>
              <a:ea typeface="Hammersmith One"/>
              <a:cs typeface="Hammersmith One"/>
              <a:sym typeface="Hammersmith One"/>
            </a:endParaRPr>
          </a:p>
        </p:txBody>
      </p:sp>
      <p:sp>
        <p:nvSpPr>
          <p:cNvPr id="1335" name="Google Shape;1335;p53"/>
          <p:cNvSpPr txBox="1"/>
          <p:nvPr/>
        </p:nvSpPr>
        <p:spPr>
          <a:xfrm>
            <a:off x="2656575" y="3779969"/>
            <a:ext cx="1884600" cy="802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accent2"/>
                </a:solidFill>
                <a:latin typeface="Manjari"/>
                <a:ea typeface="Manjari"/>
                <a:cs typeface="Manjari"/>
                <a:sym typeface="Manjari"/>
              </a:rPr>
              <a:t>Senior</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Symbolic Systems</a:t>
            </a:r>
            <a:endParaRPr sz="1600">
              <a:solidFill>
                <a:schemeClr val="accent2"/>
              </a:solidFill>
              <a:latin typeface="Manjari"/>
              <a:ea typeface="Manjari"/>
              <a:cs typeface="Manjari"/>
              <a:sym typeface="Manjari"/>
            </a:endParaRPr>
          </a:p>
          <a:p>
            <a:pPr indent="0" lvl="0" marL="0" rtl="0" algn="ctr">
              <a:spcBef>
                <a:spcPts val="0"/>
              </a:spcBef>
              <a:spcAft>
                <a:spcPts val="0"/>
              </a:spcAft>
              <a:buNone/>
            </a:pPr>
            <a:r>
              <a:rPr lang="en" sz="1600">
                <a:solidFill>
                  <a:schemeClr val="accent2"/>
                </a:solidFill>
                <a:latin typeface="Manjari"/>
                <a:ea typeface="Manjari"/>
                <a:cs typeface="Manjari"/>
                <a:sym typeface="Manjari"/>
              </a:rPr>
              <a:t>Oakland, CA</a:t>
            </a:r>
            <a:endParaRPr sz="1600">
              <a:solidFill>
                <a:schemeClr val="accent2"/>
              </a:solidFill>
              <a:latin typeface="Manjari"/>
              <a:ea typeface="Manjari"/>
              <a:cs typeface="Manjari"/>
              <a:sym typeface="Manjari"/>
            </a:endParaRPr>
          </a:p>
        </p:txBody>
      </p:sp>
      <p:sp>
        <p:nvSpPr>
          <p:cNvPr id="1336" name="Google Shape;1336;p53"/>
          <p:cNvSpPr/>
          <p:nvPr/>
        </p:nvSpPr>
        <p:spPr>
          <a:xfrm>
            <a:off x="2833575" y="1238200"/>
            <a:ext cx="1656600" cy="16404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3"/>
          <p:cNvSpPr/>
          <p:nvPr/>
        </p:nvSpPr>
        <p:spPr>
          <a:xfrm>
            <a:off x="4812650" y="1213003"/>
            <a:ext cx="1593600" cy="1578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3"/>
          <p:cNvSpPr/>
          <p:nvPr/>
        </p:nvSpPr>
        <p:spPr>
          <a:xfrm>
            <a:off x="6845350" y="1213000"/>
            <a:ext cx="1716600" cy="16791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39" name="Google Shape;1339;p53"/>
          <p:cNvPicPr preferRelativeResize="0"/>
          <p:nvPr/>
        </p:nvPicPr>
        <p:blipFill>
          <a:blip r:embed="rId3">
            <a:alphaModFix/>
          </a:blip>
          <a:stretch>
            <a:fillRect/>
          </a:stretch>
        </p:blipFill>
        <p:spPr>
          <a:xfrm>
            <a:off x="898151" y="1333000"/>
            <a:ext cx="1443300" cy="1388400"/>
          </a:xfrm>
          <a:prstGeom prst="ellipse">
            <a:avLst/>
          </a:prstGeom>
          <a:noFill/>
          <a:ln>
            <a:noFill/>
          </a:ln>
        </p:spPr>
      </p:pic>
      <p:pic>
        <p:nvPicPr>
          <p:cNvPr id="1340" name="Google Shape;1340;p53"/>
          <p:cNvPicPr preferRelativeResize="0"/>
          <p:nvPr/>
        </p:nvPicPr>
        <p:blipFill>
          <a:blip r:embed="rId4">
            <a:alphaModFix/>
          </a:blip>
          <a:stretch>
            <a:fillRect/>
          </a:stretch>
        </p:blipFill>
        <p:spPr>
          <a:xfrm>
            <a:off x="6996688" y="1330900"/>
            <a:ext cx="1443300" cy="1443300"/>
          </a:xfrm>
          <a:prstGeom prst="ellipse">
            <a:avLst/>
          </a:prstGeom>
          <a:noFill/>
          <a:ln>
            <a:noFill/>
          </a:ln>
        </p:spPr>
      </p:pic>
      <p:pic>
        <p:nvPicPr>
          <p:cNvPr id="1341" name="Google Shape;1341;p53"/>
          <p:cNvPicPr preferRelativeResize="0"/>
          <p:nvPr/>
        </p:nvPicPr>
        <p:blipFill>
          <a:blip r:embed="rId5">
            <a:alphaModFix/>
          </a:blip>
          <a:stretch>
            <a:fillRect/>
          </a:stretch>
        </p:blipFill>
        <p:spPr>
          <a:xfrm>
            <a:off x="2940231" y="1336748"/>
            <a:ext cx="1443300" cy="1443300"/>
          </a:xfrm>
          <a:prstGeom prst="ellipse">
            <a:avLst/>
          </a:prstGeom>
          <a:noFill/>
          <a:ln>
            <a:noFill/>
          </a:ln>
        </p:spPr>
      </p:pic>
      <p:pic>
        <p:nvPicPr>
          <p:cNvPr id="1342" name="Google Shape;1342;p53"/>
          <p:cNvPicPr preferRelativeResize="0"/>
          <p:nvPr/>
        </p:nvPicPr>
        <p:blipFill>
          <a:blip r:embed="rId6">
            <a:alphaModFix/>
          </a:blip>
          <a:stretch>
            <a:fillRect/>
          </a:stretch>
        </p:blipFill>
        <p:spPr>
          <a:xfrm>
            <a:off x="4898862" y="1280350"/>
            <a:ext cx="1443300" cy="14433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0" name="Shape 1600"/>
        <p:cNvGrpSpPr/>
        <p:nvPr/>
      </p:nvGrpSpPr>
      <p:grpSpPr>
        <a:xfrm>
          <a:off x="0" y="0"/>
          <a:ext cx="0" cy="0"/>
          <a:chOff x="0" y="0"/>
          <a:chExt cx="0" cy="0"/>
        </a:xfrm>
      </p:grpSpPr>
      <p:sp>
        <p:nvSpPr>
          <p:cNvPr id="1601" name="Google Shape;1601;p71"/>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1602" name="Google Shape;1602;p71"/>
          <p:cNvSpPr txBox="1"/>
          <p:nvPr/>
        </p:nvSpPr>
        <p:spPr>
          <a:xfrm>
            <a:off x="1101600" y="1064525"/>
            <a:ext cx="69408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C66767"/>
                </a:solidFill>
                <a:latin typeface="Manjari"/>
                <a:ea typeface="Manjari"/>
                <a:cs typeface="Manjari"/>
                <a:sym typeface="Manjari"/>
              </a:rPr>
              <a:t>Things that worked:</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Users appreciate the variety of available times and activities and loved the flexibility of suggestions </a:t>
            </a:r>
            <a:endParaRPr sz="1500">
              <a:solidFill>
                <a:schemeClr val="accent2"/>
              </a:solidFill>
              <a:latin typeface="Manjari"/>
              <a:ea typeface="Manjari"/>
              <a:cs typeface="Manjari"/>
              <a:sym typeface="Manjari"/>
            </a:endParaRPr>
          </a:p>
          <a:p>
            <a:pPr indent="0" lvl="0" marL="0" rtl="0" algn="l">
              <a:spcBef>
                <a:spcPts val="1000"/>
              </a:spcBef>
              <a:spcAft>
                <a:spcPts val="0"/>
              </a:spcAft>
              <a:buNone/>
            </a:pPr>
            <a:r>
              <a:rPr b="1" lang="en" sz="1700">
                <a:solidFill>
                  <a:srgbClr val="C66767"/>
                </a:solidFill>
                <a:latin typeface="Manjari"/>
                <a:ea typeface="Manjari"/>
                <a:cs typeface="Manjari"/>
                <a:sym typeface="Manjari"/>
              </a:rPr>
              <a:t>Things that didn’t work:</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Analysis paralysis. One user felt like it was hard to make a choice because there were too many options.</a:t>
            </a:r>
            <a:endParaRPr sz="1500">
              <a:solidFill>
                <a:schemeClr val="accent2"/>
              </a:solidFill>
              <a:latin typeface="Manjari"/>
              <a:ea typeface="Manjari"/>
              <a:cs typeface="Manjari"/>
              <a:sym typeface="Manjari"/>
            </a:endParaRPr>
          </a:p>
          <a:p>
            <a:pPr indent="0" lvl="0" marL="0" rtl="0" algn="l">
              <a:spcBef>
                <a:spcPts val="1000"/>
              </a:spcBef>
              <a:spcAft>
                <a:spcPts val="0"/>
              </a:spcAft>
              <a:buNone/>
            </a:pPr>
            <a:r>
              <a:rPr b="1" lang="en" sz="1700">
                <a:solidFill>
                  <a:srgbClr val="C66767"/>
                </a:solidFill>
                <a:latin typeface="Manjari"/>
                <a:ea typeface="Manjari"/>
                <a:cs typeface="Manjari"/>
                <a:sym typeface="Manjari"/>
              </a:rPr>
              <a:t>Surprises:</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Users love flexibility but are nervous with too many options</a:t>
            </a:r>
            <a:endParaRPr sz="1500">
              <a:solidFill>
                <a:schemeClr val="accent2"/>
              </a:solidFill>
              <a:latin typeface="Manjari"/>
              <a:ea typeface="Manjari"/>
              <a:cs typeface="Manjari"/>
              <a:sym typeface="Manjari"/>
            </a:endParaRPr>
          </a:p>
          <a:p>
            <a:pPr indent="0" lvl="0" marL="0" rtl="0" algn="l">
              <a:spcBef>
                <a:spcPts val="1000"/>
              </a:spcBef>
              <a:spcAft>
                <a:spcPts val="0"/>
              </a:spcAft>
              <a:buNone/>
            </a:pPr>
            <a:r>
              <a:rPr b="1" lang="en" sz="1700">
                <a:solidFill>
                  <a:srgbClr val="C66767"/>
                </a:solidFill>
                <a:latin typeface="Manjari"/>
                <a:ea typeface="Manjari"/>
                <a:cs typeface="Manjari"/>
                <a:sym typeface="Manjari"/>
              </a:rPr>
              <a:t>New learnings:</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Need to find a comforting way to display the right amount of information.</a:t>
            </a:r>
            <a:endParaRPr sz="1500">
              <a:solidFill>
                <a:schemeClr val="accent2"/>
              </a:solidFill>
              <a:latin typeface="Manjari"/>
              <a:ea typeface="Manjari"/>
              <a:cs typeface="Manjari"/>
              <a:sym typeface="Manjari"/>
            </a:endParaRPr>
          </a:p>
          <a:p>
            <a:pPr indent="0" lvl="0" marL="0" rtl="0" algn="ctr">
              <a:spcBef>
                <a:spcPts val="0"/>
              </a:spcBef>
              <a:spcAft>
                <a:spcPts val="0"/>
              </a:spcAft>
              <a:buNone/>
            </a:pPr>
            <a:r>
              <a:t/>
            </a:r>
            <a:endParaRPr sz="1500">
              <a:solidFill>
                <a:schemeClr val="accent2"/>
              </a:solidFill>
              <a:latin typeface="Manjari"/>
              <a:ea typeface="Manjari"/>
              <a:cs typeface="Manjari"/>
              <a:sym typeface="Manja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6" name="Shape 1606"/>
        <p:cNvGrpSpPr/>
        <p:nvPr/>
      </p:nvGrpSpPr>
      <p:grpSpPr>
        <a:xfrm>
          <a:off x="0" y="0"/>
          <a:ext cx="0" cy="0"/>
          <a:chOff x="0" y="0"/>
          <a:chExt cx="0" cy="0"/>
        </a:xfrm>
      </p:grpSpPr>
      <p:sp>
        <p:nvSpPr>
          <p:cNvPr id="1607" name="Google Shape;1607;p72"/>
          <p:cNvSpPr txBox="1"/>
          <p:nvPr/>
        </p:nvSpPr>
        <p:spPr>
          <a:xfrm>
            <a:off x="160500" y="994775"/>
            <a:ext cx="3253800" cy="2119500"/>
          </a:xfrm>
          <a:prstGeom prst="rect">
            <a:avLst/>
          </a:prstGeom>
          <a:solidFill>
            <a:schemeClr val="dk2"/>
          </a:solidFill>
          <a:ln>
            <a:noFill/>
          </a:ln>
        </p:spPr>
        <p:txBody>
          <a:bodyPr anchorCtr="0" anchor="t" bIns="91425" lIns="91425" spcFirstLastPara="1" rIns="91425" wrap="square" tIns="54850">
            <a:noAutofit/>
          </a:bodyPr>
          <a:lstStyle/>
          <a:p>
            <a:pPr indent="0" lvl="0" marL="0" rtl="0" algn="ctr">
              <a:spcBef>
                <a:spcPts val="0"/>
              </a:spcBef>
              <a:spcAft>
                <a:spcPts val="0"/>
              </a:spcAft>
              <a:buNone/>
            </a:pPr>
            <a:r>
              <a:t/>
            </a:r>
            <a:endParaRPr sz="2200">
              <a:solidFill>
                <a:srgbClr val="FFFFFF"/>
              </a:solidFill>
              <a:latin typeface="Hammersmith One"/>
              <a:ea typeface="Hammersmith One"/>
              <a:cs typeface="Hammersmith One"/>
              <a:sym typeface="Hammersmith One"/>
            </a:endParaRPr>
          </a:p>
          <a:p>
            <a:pPr indent="0" lvl="0" marL="0" rtl="0" algn="ctr">
              <a:spcBef>
                <a:spcPts val="0"/>
              </a:spcBef>
              <a:spcAft>
                <a:spcPts val="0"/>
              </a:spcAft>
              <a:buNone/>
            </a:pPr>
            <a:r>
              <a:rPr lang="en" sz="2200">
                <a:solidFill>
                  <a:srgbClr val="FFFFFF"/>
                </a:solidFill>
                <a:latin typeface="Hammersmith One"/>
                <a:ea typeface="Hammersmith One"/>
                <a:cs typeface="Hammersmith One"/>
                <a:sym typeface="Hammersmith One"/>
              </a:rPr>
              <a:t>Once a week, notify</a:t>
            </a:r>
            <a:r>
              <a:rPr lang="en" sz="2200">
                <a:solidFill>
                  <a:srgbClr val="FFFFFF"/>
                </a:solidFill>
                <a:latin typeface="Hammersmith One"/>
                <a:ea typeface="Hammersmith One"/>
                <a:cs typeface="Hammersmith One"/>
                <a:sym typeface="Hammersmith One"/>
              </a:rPr>
              <a:t> two new grads </a:t>
            </a:r>
            <a:r>
              <a:rPr lang="en" sz="2200">
                <a:solidFill>
                  <a:srgbClr val="FFFFFF"/>
                </a:solidFill>
                <a:latin typeface="Hammersmith One"/>
                <a:ea typeface="Hammersmith One"/>
                <a:cs typeface="Hammersmith One"/>
                <a:sym typeface="Hammersmith One"/>
              </a:rPr>
              <a:t>with</a:t>
            </a:r>
            <a:r>
              <a:rPr lang="en" sz="2200">
                <a:solidFill>
                  <a:srgbClr val="FFFFFF"/>
                </a:solidFill>
                <a:latin typeface="Hammersmith One"/>
                <a:ea typeface="Hammersmith One"/>
                <a:cs typeface="Hammersmith One"/>
                <a:sym typeface="Hammersmith One"/>
              </a:rPr>
              <a:t> a compatible free time and suggested activity</a:t>
            </a:r>
            <a:endParaRPr sz="2200">
              <a:solidFill>
                <a:srgbClr val="FFFFFF"/>
              </a:solidFill>
              <a:latin typeface="Hammersmith One"/>
              <a:ea typeface="Hammersmith One"/>
              <a:cs typeface="Hammersmith One"/>
              <a:sym typeface="Hammersmith One"/>
            </a:endParaRPr>
          </a:p>
          <a:p>
            <a:pPr indent="0" lvl="0" marL="0" rtl="0" algn="l">
              <a:spcBef>
                <a:spcPts val="0"/>
              </a:spcBef>
              <a:spcAft>
                <a:spcPts val="0"/>
              </a:spcAft>
              <a:buNone/>
            </a:pPr>
            <a:r>
              <a:t/>
            </a:r>
            <a:endParaRPr sz="900">
              <a:solidFill>
                <a:srgbClr val="FFFFFF"/>
              </a:solidFill>
              <a:latin typeface="Glass Antiqua"/>
              <a:ea typeface="Glass Antiqua"/>
              <a:cs typeface="Glass Antiqua"/>
              <a:sym typeface="Glass Antiqua"/>
            </a:endParaRPr>
          </a:p>
        </p:txBody>
      </p:sp>
      <p:sp>
        <p:nvSpPr>
          <p:cNvPr id="1608" name="Google Shape;1608;p72"/>
          <p:cNvSpPr/>
          <p:nvPr/>
        </p:nvSpPr>
        <p:spPr>
          <a:xfrm>
            <a:off x="5200025" y="1312550"/>
            <a:ext cx="3589200" cy="23574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2"/>
                </a:solidFill>
                <a:latin typeface="Hammersmith One"/>
                <a:ea typeface="Hammersmith One"/>
                <a:cs typeface="Hammersmith One"/>
                <a:sym typeface="Hammersmith One"/>
              </a:rPr>
              <a:t>Assumes that a single notification is enough to motivate socializing between two friends</a:t>
            </a:r>
            <a:endParaRPr sz="900">
              <a:solidFill>
                <a:schemeClr val="accent2"/>
              </a:solidFill>
              <a:latin typeface="Glass Antiqua"/>
              <a:ea typeface="Glass Antiqua"/>
              <a:cs typeface="Glass Antiqua"/>
              <a:sym typeface="Glass Antiqua"/>
            </a:endParaRPr>
          </a:p>
          <a:p>
            <a:pPr indent="0" lvl="0" marL="0" rtl="0" algn="l">
              <a:spcBef>
                <a:spcPts val="0"/>
              </a:spcBef>
              <a:spcAft>
                <a:spcPts val="0"/>
              </a:spcAft>
              <a:buNone/>
            </a:pPr>
            <a:r>
              <a:t/>
            </a:r>
            <a:endParaRPr/>
          </a:p>
        </p:txBody>
      </p:sp>
      <p:sp>
        <p:nvSpPr>
          <p:cNvPr id="1609" name="Google Shape;1609;p72"/>
          <p:cNvSpPr txBox="1"/>
          <p:nvPr>
            <p:ph type="title"/>
          </p:nvPr>
        </p:nvSpPr>
        <p:spPr>
          <a:xfrm>
            <a:off x="160500" y="128075"/>
            <a:ext cx="2812500" cy="86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1II</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3" name="Shape 1613"/>
        <p:cNvGrpSpPr/>
        <p:nvPr/>
      </p:nvGrpSpPr>
      <p:grpSpPr>
        <a:xfrm>
          <a:off x="0" y="0"/>
          <a:ext cx="0" cy="0"/>
          <a:chOff x="0" y="0"/>
          <a:chExt cx="0" cy="0"/>
        </a:xfrm>
      </p:grpSpPr>
      <p:pic>
        <p:nvPicPr>
          <p:cNvPr id="1614" name="Google Shape;1614;p73"/>
          <p:cNvPicPr preferRelativeResize="0"/>
          <p:nvPr/>
        </p:nvPicPr>
        <p:blipFill rotWithShape="1">
          <a:blip r:embed="rId3">
            <a:alphaModFix/>
          </a:blip>
          <a:srcRect b="8020" l="62259" r="19381" t="24128"/>
          <a:stretch/>
        </p:blipFill>
        <p:spPr>
          <a:xfrm>
            <a:off x="1494125" y="2132825"/>
            <a:ext cx="1026724" cy="2371725"/>
          </a:xfrm>
          <a:prstGeom prst="rect">
            <a:avLst/>
          </a:prstGeom>
          <a:noFill/>
          <a:ln>
            <a:noFill/>
          </a:ln>
        </p:spPr>
      </p:pic>
      <p:sp>
        <p:nvSpPr>
          <p:cNvPr id="1615" name="Google Shape;1615;p73"/>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Experience Prototype 1II</a:t>
            </a:r>
            <a:endParaRPr/>
          </a:p>
        </p:txBody>
      </p:sp>
      <p:sp>
        <p:nvSpPr>
          <p:cNvPr id="1616" name="Google Shape;1616;p73"/>
          <p:cNvSpPr txBox="1"/>
          <p:nvPr/>
        </p:nvSpPr>
        <p:spPr>
          <a:xfrm>
            <a:off x="1101600" y="1175725"/>
            <a:ext cx="69408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accent2"/>
                </a:solidFill>
                <a:latin typeface="Manjari"/>
                <a:ea typeface="Manjari"/>
                <a:cs typeface="Manjari"/>
                <a:sym typeface="Manjari"/>
              </a:rPr>
              <a:t>We wanted to test if </a:t>
            </a:r>
            <a:r>
              <a:rPr b="1" lang="en" sz="1800">
                <a:solidFill>
                  <a:srgbClr val="C66767"/>
                </a:solidFill>
                <a:latin typeface="Manjari"/>
                <a:ea typeface="Manjari"/>
                <a:cs typeface="Manjari"/>
                <a:sym typeface="Manjari"/>
              </a:rPr>
              <a:t>proposing a specific </a:t>
            </a:r>
            <a:r>
              <a:rPr b="1" lang="en" sz="1800">
                <a:solidFill>
                  <a:srgbClr val="C66767"/>
                </a:solidFill>
                <a:latin typeface="Manjari"/>
                <a:ea typeface="Manjari"/>
                <a:cs typeface="Manjari"/>
                <a:sym typeface="Manjari"/>
              </a:rPr>
              <a:t>time</a:t>
            </a:r>
            <a:r>
              <a:rPr b="1" lang="en" sz="1800">
                <a:solidFill>
                  <a:srgbClr val="C66767"/>
                </a:solidFill>
                <a:latin typeface="Manjari"/>
                <a:ea typeface="Manjari"/>
                <a:cs typeface="Manjari"/>
                <a:sym typeface="Manjari"/>
              </a:rPr>
              <a:t> and activity for socializing effectively decreased the activation energy needed for two new grads to hang out.</a:t>
            </a:r>
            <a:endParaRPr sz="1800">
              <a:solidFill>
                <a:srgbClr val="C66767"/>
              </a:solidFill>
              <a:latin typeface="Manjari"/>
              <a:ea typeface="Manjari"/>
              <a:cs typeface="Manjari"/>
              <a:sym typeface="Manjari"/>
            </a:endParaRPr>
          </a:p>
          <a:p>
            <a:pPr indent="0" lvl="0" marL="0" rtl="0" algn="ctr">
              <a:spcBef>
                <a:spcPts val="0"/>
              </a:spcBef>
              <a:spcAft>
                <a:spcPts val="0"/>
              </a:spcAft>
              <a:buNone/>
            </a:pPr>
            <a:r>
              <a:t/>
            </a:r>
            <a:endParaRPr sz="1800">
              <a:solidFill>
                <a:schemeClr val="accent2"/>
              </a:solidFill>
              <a:latin typeface="Manjari"/>
              <a:ea typeface="Manjari"/>
              <a:cs typeface="Manjari"/>
              <a:sym typeface="Manjari"/>
            </a:endParaRPr>
          </a:p>
        </p:txBody>
      </p:sp>
      <p:cxnSp>
        <p:nvCxnSpPr>
          <p:cNvPr id="1617" name="Google Shape;1617;p73"/>
          <p:cNvCxnSpPr/>
          <p:nvPr/>
        </p:nvCxnSpPr>
        <p:spPr>
          <a:xfrm>
            <a:off x="2483899" y="3317350"/>
            <a:ext cx="524400" cy="2700"/>
          </a:xfrm>
          <a:prstGeom prst="straightConnector1">
            <a:avLst/>
          </a:prstGeom>
          <a:noFill/>
          <a:ln cap="flat" cmpd="sng" w="28575">
            <a:solidFill>
              <a:schemeClr val="dk2"/>
            </a:solidFill>
            <a:prstDash val="solid"/>
            <a:round/>
            <a:headEnd len="med" w="med" type="none"/>
            <a:tailEnd len="med" w="med" type="triangle"/>
          </a:ln>
        </p:spPr>
      </p:cxnSp>
      <p:sp>
        <p:nvSpPr>
          <p:cNvPr id="1618" name="Google Shape;1618;p73"/>
          <p:cNvSpPr txBox="1"/>
          <p:nvPr/>
        </p:nvSpPr>
        <p:spPr>
          <a:xfrm>
            <a:off x="467523" y="2579925"/>
            <a:ext cx="1026600" cy="147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chemeClr val="accent2"/>
                </a:solidFill>
                <a:latin typeface="Manjari"/>
                <a:ea typeface="Manjari"/>
                <a:cs typeface="Manjari"/>
                <a:sym typeface="Manjari"/>
              </a:rPr>
              <a:t>Used When2Meet to identify overlapping free time between two friends</a:t>
            </a:r>
            <a:endParaRPr sz="1000">
              <a:solidFill>
                <a:schemeClr val="accent2"/>
              </a:solidFill>
              <a:latin typeface="Manjari"/>
              <a:ea typeface="Manjari"/>
              <a:cs typeface="Manjari"/>
              <a:sym typeface="Manjari"/>
            </a:endParaRPr>
          </a:p>
        </p:txBody>
      </p:sp>
      <p:sp>
        <p:nvSpPr>
          <p:cNvPr id="1619" name="Google Shape;1619;p73"/>
          <p:cNvSpPr txBox="1"/>
          <p:nvPr/>
        </p:nvSpPr>
        <p:spPr>
          <a:xfrm>
            <a:off x="3172436" y="4179150"/>
            <a:ext cx="2423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chemeClr val="accent2"/>
                </a:solidFill>
                <a:latin typeface="Manjari"/>
                <a:ea typeface="Manjari"/>
                <a:cs typeface="Manjari"/>
                <a:sym typeface="Manjari"/>
              </a:rPr>
              <a:t>Notified friends with a suggested time and activity</a:t>
            </a:r>
            <a:endParaRPr sz="1000">
              <a:solidFill>
                <a:schemeClr val="accent2"/>
              </a:solidFill>
              <a:latin typeface="Manjari"/>
              <a:ea typeface="Manjari"/>
              <a:cs typeface="Manjari"/>
              <a:sym typeface="Manjari"/>
            </a:endParaRPr>
          </a:p>
        </p:txBody>
      </p:sp>
      <p:pic>
        <p:nvPicPr>
          <p:cNvPr id="1620" name="Google Shape;1620;p73"/>
          <p:cNvPicPr preferRelativeResize="0"/>
          <p:nvPr/>
        </p:nvPicPr>
        <p:blipFill rotWithShape="1">
          <a:blip r:embed="rId4">
            <a:alphaModFix/>
          </a:blip>
          <a:srcRect b="72586" l="0" r="0" t="0"/>
          <a:stretch/>
        </p:blipFill>
        <p:spPr>
          <a:xfrm>
            <a:off x="3196011" y="2468725"/>
            <a:ext cx="2376550" cy="1410049"/>
          </a:xfrm>
          <a:prstGeom prst="rect">
            <a:avLst/>
          </a:prstGeom>
          <a:noFill/>
          <a:ln>
            <a:noFill/>
          </a:ln>
        </p:spPr>
      </p:pic>
      <p:cxnSp>
        <p:nvCxnSpPr>
          <p:cNvPr id="1621" name="Google Shape;1621;p73"/>
          <p:cNvCxnSpPr/>
          <p:nvPr/>
        </p:nvCxnSpPr>
        <p:spPr>
          <a:xfrm>
            <a:off x="5884224" y="3317325"/>
            <a:ext cx="524400" cy="2700"/>
          </a:xfrm>
          <a:prstGeom prst="straightConnector1">
            <a:avLst/>
          </a:prstGeom>
          <a:noFill/>
          <a:ln cap="flat" cmpd="sng" w="28575">
            <a:solidFill>
              <a:schemeClr val="dk2"/>
            </a:solidFill>
            <a:prstDash val="solid"/>
            <a:round/>
            <a:headEnd len="med" w="med" type="none"/>
            <a:tailEnd len="med" w="med" type="triangle"/>
          </a:ln>
        </p:spPr>
      </p:cxnSp>
      <p:pic>
        <p:nvPicPr>
          <p:cNvPr id="1622" name="Google Shape;1622;p73"/>
          <p:cNvPicPr preferRelativeResize="0"/>
          <p:nvPr/>
        </p:nvPicPr>
        <p:blipFill rotWithShape="1">
          <a:blip r:embed="rId4">
            <a:alphaModFix/>
          </a:blip>
          <a:srcRect b="53918" l="0" r="11551" t="27348"/>
          <a:stretch/>
        </p:blipFill>
        <p:spPr>
          <a:xfrm>
            <a:off x="6632450" y="2691975"/>
            <a:ext cx="2101975" cy="963549"/>
          </a:xfrm>
          <a:prstGeom prst="rect">
            <a:avLst/>
          </a:prstGeom>
          <a:noFill/>
          <a:ln>
            <a:noFill/>
          </a:ln>
        </p:spPr>
      </p:pic>
      <p:sp>
        <p:nvSpPr>
          <p:cNvPr id="1623" name="Google Shape;1623;p73"/>
          <p:cNvSpPr txBox="1"/>
          <p:nvPr/>
        </p:nvSpPr>
        <p:spPr>
          <a:xfrm>
            <a:off x="6310736" y="4300050"/>
            <a:ext cx="2423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200">
                <a:solidFill>
                  <a:schemeClr val="accent2"/>
                </a:solidFill>
                <a:latin typeface="Manjari"/>
                <a:ea typeface="Manjari"/>
                <a:cs typeface="Manjari"/>
                <a:sym typeface="Manjari"/>
              </a:rPr>
              <a:t>They </a:t>
            </a:r>
            <a:r>
              <a:rPr b="1" lang="en" sz="1200">
                <a:solidFill>
                  <a:schemeClr val="accent2"/>
                </a:solidFill>
                <a:latin typeface="Manjari"/>
                <a:ea typeface="Manjari"/>
                <a:cs typeface="Manjari"/>
                <a:sym typeface="Manjari"/>
              </a:rPr>
              <a:t>arranged</a:t>
            </a:r>
            <a:r>
              <a:rPr b="1" lang="en" sz="1200">
                <a:solidFill>
                  <a:schemeClr val="accent2"/>
                </a:solidFill>
                <a:latin typeface="Manjari"/>
                <a:ea typeface="Manjari"/>
                <a:cs typeface="Manjari"/>
                <a:sym typeface="Manjari"/>
              </a:rPr>
              <a:t> to meet up!</a:t>
            </a:r>
            <a:endParaRPr sz="1000">
              <a:solidFill>
                <a:schemeClr val="accent2"/>
              </a:solidFill>
              <a:latin typeface="Manjari"/>
              <a:ea typeface="Manjari"/>
              <a:cs typeface="Manjari"/>
              <a:sym typeface="Manja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7" name="Shape 1627"/>
        <p:cNvGrpSpPr/>
        <p:nvPr/>
      </p:nvGrpSpPr>
      <p:grpSpPr>
        <a:xfrm>
          <a:off x="0" y="0"/>
          <a:ext cx="0" cy="0"/>
          <a:chOff x="0" y="0"/>
          <a:chExt cx="0" cy="0"/>
        </a:xfrm>
      </p:grpSpPr>
      <p:sp>
        <p:nvSpPr>
          <p:cNvPr id="1628" name="Google Shape;1628;p74"/>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Results</a:t>
            </a:r>
            <a:endParaRPr/>
          </a:p>
        </p:txBody>
      </p:sp>
      <p:sp>
        <p:nvSpPr>
          <p:cNvPr id="1629" name="Google Shape;1629;p74"/>
          <p:cNvSpPr txBox="1"/>
          <p:nvPr/>
        </p:nvSpPr>
        <p:spPr>
          <a:xfrm>
            <a:off x="1101600" y="1064525"/>
            <a:ext cx="6940800" cy="379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C66767"/>
                </a:solidFill>
                <a:latin typeface="Manjari"/>
                <a:ea typeface="Manjari"/>
                <a:cs typeface="Manjari"/>
                <a:sym typeface="Manjari"/>
              </a:rPr>
              <a:t>Things that worked:</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low activation energy to hang out with a friend </a:t>
            </a:r>
            <a:r>
              <a:rPr lang="en" sz="1500">
                <a:solidFill>
                  <a:schemeClr val="accent2"/>
                </a:solidFill>
                <a:latin typeface="Manjari"/>
                <a:ea typeface="Manjari"/>
                <a:cs typeface="Manjari"/>
                <a:sym typeface="Manjari"/>
              </a:rPr>
              <a:t>after</a:t>
            </a:r>
            <a:r>
              <a:rPr lang="en" sz="1500">
                <a:solidFill>
                  <a:schemeClr val="accent2"/>
                </a:solidFill>
                <a:latin typeface="Manjari"/>
                <a:ea typeface="Manjari"/>
                <a:cs typeface="Manjari"/>
                <a:sym typeface="Manjari"/>
              </a:rPr>
              <a:t> work</a:t>
            </a:r>
            <a:endParaRPr sz="1500">
              <a:solidFill>
                <a:schemeClr val="accent2"/>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friends who hung out reported that the process of planning was low-stress and easy</a:t>
            </a:r>
            <a:endParaRPr sz="1500">
              <a:solidFill>
                <a:schemeClr val="accent2"/>
              </a:solidFill>
              <a:latin typeface="Manjari"/>
              <a:ea typeface="Manjari"/>
              <a:cs typeface="Manjari"/>
              <a:sym typeface="Manjari"/>
            </a:endParaRPr>
          </a:p>
          <a:p>
            <a:pPr indent="0" lvl="0" marL="0" rtl="0" algn="l">
              <a:spcBef>
                <a:spcPts val="0"/>
              </a:spcBef>
              <a:spcAft>
                <a:spcPts val="0"/>
              </a:spcAft>
              <a:buNone/>
            </a:pPr>
            <a:r>
              <a:rPr b="1" lang="en" sz="1700">
                <a:solidFill>
                  <a:srgbClr val="C66767"/>
                </a:solidFill>
                <a:latin typeface="Manjari"/>
                <a:ea typeface="Manjari"/>
                <a:cs typeface="Manjari"/>
                <a:sym typeface="Manjari"/>
              </a:rPr>
              <a:t>Things that didn’t work:</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some participants ignored the notification because the time or activity was not optimal</a:t>
            </a:r>
            <a:endParaRPr sz="1500">
              <a:solidFill>
                <a:schemeClr val="accent2"/>
              </a:solidFill>
              <a:latin typeface="Manjari"/>
              <a:ea typeface="Manjari"/>
              <a:cs typeface="Manjari"/>
              <a:sym typeface="Manjari"/>
            </a:endParaRPr>
          </a:p>
          <a:p>
            <a:pPr indent="0" lvl="0" marL="0" rtl="0" algn="l">
              <a:spcBef>
                <a:spcPts val="1000"/>
              </a:spcBef>
              <a:spcAft>
                <a:spcPts val="0"/>
              </a:spcAft>
              <a:buNone/>
            </a:pPr>
            <a:r>
              <a:rPr b="1" lang="en" sz="1700">
                <a:solidFill>
                  <a:srgbClr val="C66767"/>
                </a:solidFill>
                <a:latin typeface="Manjari"/>
                <a:ea typeface="Manjari"/>
                <a:cs typeface="Manjari"/>
                <a:sym typeface="Manjari"/>
              </a:rPr>
              <a:t>Surprises:</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reported “free time” is not always actually time during which a participant is interested in socializing</a:t>
            </a:r>
            <a:endParaRPr sz="1500">
              <a:solidFill>
                <a:schemeClr val="accent2"/>
              </a:solidFill>
              <a:latin typeface="Manjari"/>
              <a:ea typeface="Manjari"/>
              <a:cs typeface="Manjari"/>
              <a:sym typeface="Manjari"/>
            </a:endParaRPr>
          </a:p>
          <a:p>
            <a:pPr indent="0" lvl="0" marL="0" rtl="0" algn="l">
              <a:spcBef>
                <a:spcPts val="1000"/>
              </a:spcBef>
              <a:spcAft>
                <a:spcPts val="0"/>
              </a:spcAft>
              <a:buNone/>
            </a:pPr>
            <a:r>
              <a:rPr b="1" lang="en" sz="1700">
                <a:solidFill>
                  <a:srgbClr val="C66767"/>
                </a:solidFill>
                <a:latin typeface="Manjari"/>
                <a:ea typeface="Manjari"/>
                <a:cs typeface="Manjari"/>
                <a:sym typeface="Manjari"/>
              </a:rPr>
              <a:t>New learnings:</a:t>
            </a:r>
            <a:endParaRPr b="1" sz="1700">
              <a:solidFill>
                <a:srgbClr val="C66767"/>
              </a:solidFill>
              <a:latin typeface="Manjari"/>
              <a:ea typeface="Manjari"/>
              <a:cs typeface="Manjari"/>
              <a:sym typeface="Manjari"/>
            </a:endParaRPr>
          </a:p>
          <a:p>
            <a:pPr indent="-323850" lvl="0" marL="457200" rtl="0" algn="l">
              <a:spcBef>
                <a:spcPts val="0"/>
              </a:spcBef>
              <a:spcAft>
                <a:spcPts val="0"/>
              </a:spcAft>
              <a:buClr>
                <a:schemeClr val="accent2"/>
              </a:buClr>
              <a:buSzPts val="1500"/>
              <a:buFont typeface="Manjari"/>
              <a:buChar char="-"/>
            </a:pPr>
            <a:r>
              <a:rPr lang="en" sz="1500">
                <a:solidFill>
                  <a:schemeClr val="accent2"/>
                </a:solidFill>
                <a:latin typeface="Manjari"/>
                <a:ea typeface="Manjari"/>
                <a:cs typeface="Manjari"/>
                <a:sym typeface="Manjari"/>
              </a:rPr>
              <a:t>participants have some interest in selecting their own optimal time/activity from options</a:t>
            </a:r>
            <a:endParaRPr sz="1500">
              <a:solidFill>
                <a:schemeClr val="accent2"/>
              </a:solidFill>
              <a:latin typeface="Manjari"/>
              <a:ea typeface="Manjari"/>
              <a:cs typeface="Manjari"/>
              <a:sym typeface="Manjari"/>
            </a:endParaRPr>
          </a:p>
          <a:p>
            <a:pPr indent="0" lvl="0" marL="0" rtl="0" algn="ctr">
              <a:spcBef>
                <a:spcPts val="0"/>
              </a:spcBef>
              <a:spcAft>
                <a:spcPts val="0"/>
              </a:spcAft>
              <a:buNone/>
            </a:pPr>
            <a:r>
              <a:t/>
            </a:r>
            <a:endParaRPr sz="1500">
              <a:solidFill>
                <a:schemeClr val="accent2"/>
              </a:solidFill>
              <a:latin typeface="Manjari"/>
              <a:ea typeface="Manjari"/>
              <a:cs typeface="Manjari"/>
              <a:sym typeface="Manjar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3" name="Shape 1633"/>
        <p:cNvGrpSpPr/>
        <p:nvPr/>
      </p:nvGrpSpPr>
      <p:grpSpPr>
        <a:xfrm>
          <a:off x="0" y="0"/>
          <a:ext cx="0" cy="0"/>
          <a:chOff x="0" y="0"/>
          <a:chExt cx="0" cy="0"/>
        </a:xfrm>
      </p:grpSpPr>
      <p:sp>
        <p:nvSpPr>
          <p:cNvPr id="1634" name="Google Shape;1634;p75"/>
          <p:cNvSpPr txBox="1"/>
          <p:nvPr>
            <p:ph type="title"/>
          </p:nvPr>
        </p:nvSpPr>
        <p:spPr>
          <a:xfrm>
            <a:off x="1461300" y="1964850"/>
            <a:ext cx="6221400" cy="121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Solution</a:t>
            </a:r>
            <a:endParaRPr sz="4000"/>
          </a:p>
        </p:txBody>
      </p:sp>
      <p:sp>
        <p:nvSpPr>
          <p:cNvPr id="1635" name="Google Shape;1635;p75"/>
          <p:cNvSpPr txBox="1"/>
          <p:nvPr>
            <p:ph idx="2" type="title"/>
          </p:nvPr>
        </p:nvSpPr>
        <p:spPr>
          <a:xfrm>
            <a:off x="2019300" y="914400"/>
            <a:ext cx="5105400" cy="12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08</a:t>
            </a:r>
            <a:endParaRPr/>
          </a:p>
        </p:txBody>
      </p:sp>
      <p:sp>
        <p:nvSpPr>
          <p:cNvPr id="1636" name="Google Shape;1636;p75"/>
          <p:cNvSpPr/>
          <p:nvPr/>
        </p:nvSpPr>
        <p:spPr>
          <a:xfrm>
            <a:off x="3881688" y="3438625"/>
            <a:ext cx="1380619" cy="52850"/>
          </a:xfrm>
          <a:custGeom>
            <a:rect b="b" l="l" r="r" t="t"/>
            <a:pathLst>
              <a:path extrusionOk="0" h="670" w="17505">
                <a:moveTo>
                  <a:pt x="0" y="0"/>
                </a:moveTo>
                <a:lnTo>
                  <a:pt x="0" y="669"/>
                </a:lnTo>
                <a:lnTo>
                  <a:pt x="17505" y="669"/>
                </a:lnTo>
                <a:lnTo>
                  <a:pt x="17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0" name="Shape 1640"/>
        <p:cNvGrpSpPr/>
        <p:nvPr/>
      </p:nvGrpSpPr>
      <p:grpSpPr>
        <a:xfrm>
          <a:off x="0" y="0"/>
          <a:ext cx="0" cy="0"/>
          <a:chOff x="0" y="0"/>
          <a:chExt cx="0" cy="0"/>
        </a:xfrm>
      </p:grpSpPr>
      <p:sp>
        <p:nvSpPr>
          <p:cNvPr id="1641" name="Google Shape;1641;p76"/>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5-9</a:t>
            </a:r>
            <a:endParaRPr/>
          </a:p>
        </p:txBody>
      </p:sp>
      <p:sp>
        <p:nvSpPr>
          <p:cNvPr id="1642" name="Google Shape;1642;p76"/>
          <p:cNvSpPr txBox="1"/>
          <p:nvPr/>
        </p:nvSpPr>
        <p:spPr>
          <a:xfrm>
            <a:off x="1579350" y="2005450"/>
            <a:ext cx="5985300" cy="569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500">
                <a:latin typeface="Manjari"/>
                <a:ea typeface="Manjari"/>
                <a:cs typeface="Manjari"/>
                <a:sym typeface="Manjari"/>
              </a:rPr>
              <a:t>Let's</a:t>
            </a:r>
            <a:r>
              <a:rPr lang="en" sz="2500">
                <a:latin typeface="Manjari"/>
                <a:ea typeface="Manjari"/>
                <a:cs typeface="Manjari"/>
                <a:sym typeface="Manjari"/>
              </a:rPr>
              <a:t> be intentional post work!</a:t>
            </a:r>
            <a:endParaRPr sz="2500">
              <a:latin typeface="Manjari"/>
              <a:ea typeface="Manjari"/>
              <a:cs typeface="Manjari"/>
              <a:sym typeface="Manjari"/>
            </a:endParaRPr>
          </a:p>
        </p:txBody>
      </p:sp>
      <p:sp>
        <p:nvSpPr>
          <p:cNvPr id="1643" name="Google Shape;1643;p76"/>
          <p:cNvSpPr txBox="1"/>
          <p:nvPr/>
        </p:nvSpPr>
        <p:spPr>
          <a:xfrm>
            <a:off x="3205500" y="2826325"/>
            <a:ext cx="2733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anjari"/>
                <a:ea typeface="Manjari"/>
                <a:cs typeface="Manjari"/>
                <a:sym typeface="Manjari"/>
              </a:rPr>
              <a:t>Whether you want to engage in</a:t>
            </a:r>
            <a:endParaRPr>
              <a:latin typeface="Manjari"/>
              <a:ea typeface="Manjari"/>
              <a:cs typeface="Manjari"/>
              <a:sym typeface="Manjari"/>
            </a:endParaRPr>
          </a:p>
          <a:p>
            <a:pPr indent="-317500" lvl="0" marL="457200" rtl="0" algn="l">
              <a:spcBef>
                <a:spcPts val="0"/>
              </a:spcBef>
              <a:spcAft>
                <a:spcPts val="0"/>
              </a:spcAft>
              <a:buSzPts val="1400"/>
              <a:buFont typeface="Manjari"/>
              <a:buChar char="-"/>
            </a:pPr>
            <a:r>
              <a:rPr lang="en">
                <a:latin typeface="Manjari"/>
                <a:ea typeface="Manjari"/>
                <a:cs typeface="Manjari"/>
                <a:sym typeface="Manjari"/>
              </a:rPr>
              <a:t>Self care </a:t>
            </a:r>
            <a:endParaRPr>
              <a:latin typeface="Manjari"/>
              <a:ea typeface="Manjari"/>
              <a:cs typeface="Manjari"/>
              <a:sym typeface="Manjari"/>
            </a:endParaRPr>
          </a:p>
          <a:p>
            <a:pPr indent="-317500" lvl="0" marL="457200" rtl="0" algn="l">
              <a:spcBef>
                <a:spcPts val="0"/>
              </a:spcBef>
              <a:spcAft>
                <a:spcPts val="0"/>
              </a:spcAft>
              <a:buSzPts val="1400"/>
              <a:buFont typeface="Manjari"/>
              <a:buChar char="-"/>
            </a:pPr>
            <a:r>
              <a:rPr lang="en">
                <a:latin typeface="Manjari"/>
                <a:ea typeface="Manjari"/>
                <a:cs typeface="Manjari"/>
                <a:sym typeface="Manjari"/>
              </a:rPr>
              <a:t>Socializing </a:t>
            </a:r>
            <a:endParaRPr>
              <a:latin typeface="Manjari"/>
              <a:ea typeface="Manjari"/>
              <a:cs typeface="Manjari"/>
              <a:sym typeface="Manjari"/>
            </a:endParaRPr>
          </a:p>
          <a:p>
            <a:pPr indent="-317500" lvl="0" marL="457200" rtl="0" algn="l">
              <a:spcBef>
                <a:spcPts val="0"/>
              </a:spcBef>
              <a:spcAft>
                <a:spcPts val="0"/>
              </a:spcAft>
              <a:buSzPts val="1400"/>
              <a:buFont typeface="Manjari"/>
              <a:buChar char="-"/>
            </a:pPr>
            <a:r>
              <a:rPr lang="en">
                <a:latin typeface="Manjari"/>
                <a:ea typeface="Manjari"/>
                <a:cs typeface="Manjari"/>
                <a:sym typeface="Manjari"/>
              </a:rPr>
              <a:t>Or do nothing at all</a:t>
            </a:r>
            <a:endParaRPr>
              <a:latin typeface="Manjari"/>
              <a:ea typeface="Manjari"/>
              <a:cs typeface="Manjari"/>
              <a:sym typeface="Manjari"/>
            </a:endParaRPr>
          </a:p>
          <a:p>
            <a:pPr indent="0" lvl="0" marL="0" rtl="0" algn="l">
              <a:spcBef>
                <a:spcPts val="0"/>
              </a:spcBef>
              <a:spcAft>
                <a:spcPts val="0"/>
              </a:spcAft>
              <a:buNone/>
            </a:pPr>
            <a:r>
              <a:t/>
            </a:r>
            <a:endParaRPr>
              <a:latin typeface="Manjari"/>
              <a:ea typeface="Manjari"/>
              <a:cs typeface="Manjari"/>
              <a:sym typeface="Manjari"/>
            </a:endParaRPr>
          </a:p>
          <a:p>
            <a:pPr indent="0" lvl="0" marL="0" rtl="0" algn="ctr">
              <a:spcBef>
                <a:spcPts val="0"/>
              </a:spcBef>
              <a:spcAft>
                <a:spcPts val="0"/>
              </a:spcAft>
              <a:buNone/>
            </a:pPr>
            <a:r>
              <a:rPr lang="en">
                <a:latin typeface="Manjari"/>
                <a:ea typeface="Manjari"/>
                <a:cs typeface="Manjari"/>
                <a:sym typeface="Manjari"/>
              </a:rPr>
              <a:t>WE CAN HELP :)</a:t>
            </a:r>
            <a:endParaRPr>
              <a:latin typeface="Manjari"/>
              <a:ea typeface="Manjari"/>
              <a:cs typeface="Manjari"/>
              <a:sym typeface="Manjari"/>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7" name="Shape 1647"/>
        <p:cNvGrpSpPr/>
        <p:nvPr/>
      </p:nvGrpSpPr>
      <p:grpSpPr>
        <a:xfrm>
          <a:off x="0" y="0"/>
          <a:ext cx="0" cy="0"/>
          <a:chOff x="0" y="0"/>
          <a:chExt cx="0" cy="0"/>
        </a:xfrm>
      </p:grpSpPr>
      <p:sp>
        <p:nvSpPr>
          <p:cNvPr id="1648" name="Google Shape;1648;p77"/>
          <p:cNvSpPr txBox="1"/>
          <p:nvPr>
            <p:ph type="title"/>
          </p:nvPr>
        </p:nvSpPr>
        <p:spPr>
          <a:xfrm>
            <a:off x="1461300" y="1964850"/>
            <a:ext cx="6221400" cy="121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Summary</a:t>
            </a:r>
            <a:endParaRPr sz="4000"/>
          </a:p>
        </p:txBody>
      </p:sp>
      <p:sp>
        <p:nvSpPr>
          <p:cNvPr id="1649" name="Google Shape;1649;p77"/>
          <p:cNvSpPr txBox="1"/>
          <p:nvPr>
            <p:ph idx="2" type="title"/>
          </p:nvPr>
        </p:nvSpPr>
        <p:spPr>
          <a:xfrm>
            <a:off x="2019300" y="914400"/>
            <a:ext cx="5105400" cy="12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09</a:t>
            </a:r>
            <a:endParaRPr/>
          </a:p>
        </p:txBody>
      </p:sp>
      <p:sp>
        <p:nvSpPr>
          <p:cNvPr id="1650" name="Google Shape;1650;p77"/>
          <p:cNvSpPr/>
          <p:nvPr/>
        </p:nvSpPr>
        <p:spPr>
          <a:xfrm>
            <a:off x="3881688" y="3438625"/>
            <a:ext cx="1380619" cy="52850"/>
          </a:xfrm>
          <a:custGeom>
            <a:rect b="b" l="l" r="r" t="t"/>
            <a:pathLst>
              <a:path extrusionOk="0" h="670" w="17505">
                <a:moveTo>
                  <a:pt x="0" y="0"/>
                </a:moveTo>
                <a:lnTo>
                  <a:pt x="0" y="669"/>
                </a:lnTo>
                <a:lnTo>
                  <a:pt x="17505" y="669"/>
                </a:lnTo>
                <a:lnTo>
                  <a:pt x="17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4" name="Shape 1654"/>
        <p:cNvGrpSpPr/>
        <p:nvPr/>
      </p:nvGrpSpPr>
      <p:grpSpPr>
        <a:xfrm>
          <a:off x="0" y="0"/>
          <a:ext cx="0" cy="0"/>
          <a:chOff x="0" y="0"/>
          <a:chExt cx="0" cy="0"/>
        </a:xfrm>
      </p:grpSpPr>
      <p:sp>
        <p:nvSpPr>
          <p:cNvPr id="1655" name="Google Shape;1655;p78"/>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5-9</a:t>
            </a:r>
            <a:endParaRPr/>
          </a:p>
        </p:txBody>
      </p:sp>
      <p:sp>
        <p:nvSpPr>
          <p:cNvPr id="1656" name="Google Shape;1656;p78"/>
          <p:cNvSpPr txBox="1"/>
          <p:nvPr/>
        </p:nvSpPr>
        <p:spPr>
          <a:xfrm>
            <a:off x="1579350" y="2005450"/>
            <a:ext cx="5985300" cy="15699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Manjari"/>
              <a:buChar char="-"/>
            </a:pPr>
            <a:r>
              <a:rPr lang="en" sz="1800">
                <a:latin typeface="Manjari"/>
                <a:ea typeface="Manjari"/>
                <a:cs typeface="Manjari"/>
                <a:sym typeface="Manjari"/>
              </a:rPr>
              <a:t>Our interviews allowed us to revise our POVs which streamlined our HMW that allowed us to brainstorm better solutions</a:t>
            </a:r>
            <a:endParaRPr sz="1800">
              <a:latin typeface="Manjari"/>
              <a:ea typeface="Manjari"/>
              <a:cs typeface="Manjari"/>
              <a:sym typeface="Manjari"/>
            </a:endParaRPr>
          </a:p>
          <a:p>
            <a:pPr indent="-342900" lvl="0" marL="457200" rtl="0" algn="l">
              <a:spcBef>
                <a:spcPts val="0"/>
              </a:spcBef>
              <a:spcAft>
                <a:spcPts val="0"/>
              </a:spcAft>
              <a:buSzPts val="1800"/>
              <a:buFont typeface="Manjari"/>
              <a:buChar char="-"/>
            </a:pPr>
            <a:r>
              <a:rPr lang="en" sz="1800">
                <a:latin typeface="Manjari"/>
                <a:ea typeface="Manjari"/>
                <a:cs typeface="Manjari"/>
                <a:sym typeface="Manjari"/>
              </a:rPr>
              <a:t>Our experience prototypes were very helpful in understanding what worked and what didn't work.</a:t>
            </a:r>
            <a:endParaRPr sz="1500">
              <a:latin typeface="Manjari"/>
              <a:ea typeface="Manjari"/>
              <a:cs typeface="Manjari"/>
              <a:sym typeface="Manja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0" name="Shape 1660"/>
        <p:cNvGrpSpPr/>
        <p:nvPr/>
      </p:nvGrpSpPr>
      <p:grpSpPr>
        <a:xfrm>
          <a:off x="0" y="0"/>
          <a:ext cx="0" cy="0"/>
          <a:chOff x="0" y="0"/>
          <a:chExt cx="0" cy="0"/>
        </a:xfrm>
      </p:grpSpPr>
      <p:sp>
        <p:nvSpPr>
          <p:cNvPr id="1661" name="Google Shape;1661;p79"/>
          <p:cNvSpPr txBox="1"/>
          <p:nvPr>
            <p:ph type="title"/>
          </p:nvPr>
        </p:nvSpPr>
        <p:spPr>
          <a:xfrm>
            <a:off x="1461300" y="1964850"/>
            <a:ext cx="6221400" cy="121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Q &amp; A</a:t>
            </a:r>
            <a:endParaRPr sz="4000"/>
          </a:p>
        </p:txBody>
      </p:sp>
      <p:sp>
        <p:nvSpPr>
          <p:cNvPr id="1662" name="Google Shape;1662;p79"/>
          <p:cNvSpPr txBox="1"/>
          <p:nvPr>
            <p:ph idx="2" type="title"/>
          </p:nvPr>
        </p:nvSpPr>
        <p:spPr>
          <a:xfrm>
            <a:off x="2019300" y="914400"/>
            <a:ext cx="5105400" cy="12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10</a:t>
            </a:r>
            <a:endParaRPr/>
          </a:p>
        </p:txBody>
      </p:sp>
      <p:sp>
        <p:nvSpPr>
          <p:cNvPr id="1663" name="Google Shape;1663;p79"/>
          <p:cNvSpPr/>
          <p:nvPr/>
        </p:nvSpPr>
        <p:spPr>
          <a:xfrm>
            <a:off x="3881688" y="3438625"/>
            <a:ext cx="1380619" cy="52850"/>
          </a:xfrm>
          <a:custGeom>
            <a:rect b="b" l="l" r="r" t="t"/>
            <a:pathLst>
              <a:path extrusionOk="0" h="670" w="17505">
                <a:moveTo>
                  <a:pt x="0" y="0"/>
                </a:moveTo>
                <a:lnTo>
                  <a:pt x="0" y="669"/>
                </a:lnTo>
                <a:lnTo>
                  <a:pt x="17505" y="669"/>
                </a:lnTo>
                <a:lnTo>
                  <a:pt x="17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6" name="Shape 1346"/>
        <p:cNvGrpSpPr/>
        <p:nvPr/>
      </p:nvGrpSpPr>
      <p:grpSpPr>
        <a:xfrm>
          <a:off x="0" y="0"/>
          <a:ext cx="0" cy="0"/>
          <a:chOff x="0" y="0"/>
          <a:chExt cx="0" cy="0"/>
        </a:xfrm>
      </p:grpSpPr>
      <p:sp>
        <p:nvSpPr>
          <p:cNvPr id="1347" name="Google Shape;1347;p54"/>
          <p:cNvSpPr txBox="1"/>
          <p:nvPr>
            <p:ph type="title"/>
          </p:nvPr>
        </p:nvSpPr>
        <p:spPr>
          <a:xfrm>
            <a:off x="713250" y="523025"/>
            <a:ext cx="7717500" cy="54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accent1"/>
                </a:solidFill>
              </a:rPr>
              <a:t>02</a:t>
            </a:r>
            <a:r>
              <a:rPr lang="en"/>
              <a:t> Domain</a:t>
            </a:r>
            <a:endParaRPr/>
          </a:p>
        </p:txBody>
      </p:sp>
      <p:sp>
        <p:nvSpPr>
          <p:cNvPr id="1348" name="Google Shape;1348;p54"/>
          <p:cNvSpPr/>
          <p:nvPr/>
        </p:nvSpPr>
        <p:spPr>
          <a:xfrm>
            <a:off x="2446200" y="1580900"/>
            <a:ext cx="4251600" cy="22707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txBox="1"/>
          <p:nvPr/>
        </p:nvSpPr>
        <p:spPr>
          <a:xfrm>
            <a:off x="2978025" y="1352450"/>
            <a:ext cx="3188100" cy="465900"/>
          </a:xfrm>
          <a:prstGeom prst="rect">
            <a:avLst/>
          </a:prstGeom>
          <a:solidFill>
            <a:schemeClr val="dk2"/>
          </a:solidFill>
          <a:ln>
            <a:noFill/>
          </a:ln>
        </p:spPr>
        <p:txBody>
          <a:bodyPr anchorCtr="0" anchor="t" bIns="91425" lIns="91425" spcFirstLastPara="1" rIns="91425" wrap="square" tIns="54850">
            <a:noAutofit/>
          </a:bodyPr>
          <a:lstStyle/>
          <a:p>
            <a:pPr indent="0" lvl="0" marL="0" rtl="0" algn="ctr">
              <a:spcBef>
                <a:spcPts val="0"/>
              </a:spcBef>
              <a:spcAft>
                <a:spcPts val="0"/>
              </a:spcAft>
              <a:buNone/>
            </a:pPr>
            <a:r>
              <a:rPr b="1" lang="en" sz="2200">
                <a:solidFill>
                  <a:srgbClr val="FFFFFF"/>
                </a:solidFill>
                <a:latin typeface="Hammersmith One"/>
                <a:ea typeface="Hammersmith One"/>
                <a:cs typeface="Hammersmith One"/>
                <a:sym typeface="Hammersmith One"/>
              </a:rPr>
              <a:t>New  Grad</a:t>
            </a:r>
            <a:endParaRPr b="1" sz="900">
              <a:solidFill>
                <a:srgbClr val="FFFFFF"/>
              </a:solidFill>
              <a:latin typeface="Glass Antiqua"/>
              <a:ea typeface="Glass Antiqua"/>
              <a:cs typeface="Glass Antiqua"/>
              <a:sym typeface="Glass Antiqua"/>
            </a:endParaRPr>
          </a:p>
        </p:txBody>
      </p:sp>
      <p:sp>
        <p:nvSpPr>
          <p:cNvPr id="1350" name="Google Shape;1350;p54"/>
          <p:cNvSpPr txBox="1"/>
          <p:nvPr/>
        </p:nvSpPr>
        <p:spPr>
          <a:xfrm>
            <a:off x="2883300" y="1989650"/>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br>
              <a:rPr b="1" lang="en" sz="1600">
                <a:solidFill>
                  <a:schemeClr val="accent2"/>
                </a:solidFill>
                <a:latin typeface="Manjari"/>
                <a:ea typeface="Manjari"/>
                <a:cs typeface="Manjari"/>
                <a:sym typeface="Manjari"/>
              </a:rPr>
            </a:br>
            <a:r>
              <a:rPr b="1" lang="en" sz="1600">
                <a:solidFill>
                  <a:schemeClr val="accent2"/>
                </a:solidFill>
                <a:latin typeface="Manjari"/>
                <a:ea typeface="Manjari"/>
                <a:cs typeface="Manjari"/>
                <a:sym typeface="Manjari"/>
              </a:rPr>
              <a:t>Loneliness</a:t>
            </a:r>
            <a:endParaRPr b="1" sz="1600">
              <a:solidFill>
                <a:schemeClr val="accent2"/>
              </a:solidFill>
              <a:latin typeface="Manjari"/>
              <a:ea typeface="Manjari"/>
              <a:cs typeface="Manjari"/>
              <a:sym typeface="Manjari"/>
            </a:endParaRPr>
          </a:p>
        </p:txBody>
      </p:sp>
      <p:sp>
        <p:nvSpPr>
          <p:cNvPr id="1351" name="Google Shape;1351;p54"/>
          <p:cNvSpPr txBox="1"/>
          <p:nvPr/>
        </p:nvSpPr>
        <p:spPr>
          <a:xfrm>
            <a:off x="2883300" y="2367655"/>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br>
              <a:rPr lang="en" sz="1600" strike="sngStrike">
                <a:solidFill>
                  <a:schemeClr val="accent5"/>
                </a:solidFill>
                <a:latin typeface="Manjari"/>
                <a:ea typeface="Manjari"/>
                <a:cs typeface="Manjari"/>
                <a:sym typeface="Manjari"/>
              </a:rPr>
            </a:br>
            <a:r>
              <a:rPr lang="en" sz="1600" strike="sngStrike">
                <a:solidFill>
                  <a:schemeClr val="accent5"/>
                </a:solidFill>
                <a:latin typeface="Manjari"/>
                <a:ea typeface="Manjari"/>
                <a:cs typeface="Manjari"/>
                <a:sym typeface="Manjari"/>
              </a:rPr>
              <a:t>Housing</a:t>
            </a:r>
            <a:endParaRPr sz="1600" strike="sngStrike">
              <a:solidFill>
                <a:schemeClr val="accent5"/>
              </a:solidFill>
              <a:latin typeface="Manjari"/>
              <a:ea typeface="Manjari"/>
              <a:cs typeface="Manjari"/>
              <a:sym typeface="Manjari"/>
            </a:endParaRPr>
          </a:p>
        </p:txBody>
      </p:sp>
      <p:sp>
        <p:nvSpPr>
          <p:cNvPr id="1352" name="Google Shape;1352;p54"/>
          <p:cNvSpPr txBox="1"/>
          <p:nvPr/>
        </p:nvSpPr>
        <p:spPr>
          <a:xfrm>
            <a:off x="2883300" y="2745635"/>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br>
              <a:rPr b="1" lang="en" sz="1600">
                <a:solidFill>
                  <a:schemeClr val="accent2"/>
                </a:solidFill>
                <a:latin typeface="Manjari"/>
                <a:ea typeface="Manjari"/>
                <a:cs typeface="Manjari"/>
                <a:sym typeface="Manjari"/>
              </a:rPr>
            </a:br>
            <a:r>
              <a:rPr b="1" lang="en" sz="1600">
                <a:solidFill>
                  <a:schemeClr val="accent2"/>
                </a:solidFill>
                <a:latin typeface="Manjari"/>
                <a:ea typeface="Manjari"/>
                <a:cs typeface="Manjari"/>
                <a:sym typeface="Manjari"/>
              </a:rPr>
              <a:t>Intentionality</a:t>
            </a:r>
            <a:endParaRPr b="1" sz="1600">
              <a:solidFill>
                <a:schemeClr val="accent2"/>
              </a:solidFill>
              <a:latin typeface="Manjari"/>
              <a:ea typeface="Manjari"/>
              <a:cs typeface="Manjari"/>
              <a:sym typeface="Manjari"/>
            </a:endParaRPr>
          </a:p>
        </p:txBody>
      </p:sp>
      <p:sp>
        <p:nvSpPr>
          <p:cNvPr id="1353" name="Google Shape;1353;p54"/>
          <p:cNvSpPr txBox="1"/>
          <p:nvPr/>
        </p:nvSpPr>
        <p:spPr>
          <a:xfrm>
            <a:off x="2883300" y="3123615"/>
            <a:ext cx="3377400" cy="378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br>
              <a:rPr lang="en" sz="1600" strike="sngStrike">
                <a:solidFill>
                  <a:schemeClr val="accent5"/>
                </a:solidFill>
                <a:latin typeface="Manjari"/>
                <a:ea typeface="Manjari"/>
                <a:cs typeface="Manjari"/>
                <a:sym typeface="Manjari"/>
              </a:rPr>
            </a:br>
            <a:r>
              <a:rPr lang="en" sz="1600" strike="sngStrike">
                <a:solidFill>
                  <a:schemeClr val="accent5"/>
                </a:solidFill>
                <a:latin typeface="Manjari"/>
                <a:ea typeface="Manjari"/>
                <a:cs typeface="Manjari"/>
                <a:sym typeface="Manjari"/>
              </a:rPr>
              <a:t>Dating</a:t>
            </a:r>
            <a:endParaRPr sz="1600" strike="sngStrike">
              <a:solidFill>
                <a:schemeClr val="accent5"/>
              </a:solidFill>
              <a:latin typeface="Manjari"/>
              <a:ea typeface="Manjari"/>
              <a:cs typeface="Manjari"/>
              <a:sym typeface="Manja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7" name="Shape 1357"/>
        <p:cNvGrpSpPr/>
        <p:nvPr/>
      </p:nvGrpSpPr>
      <p:grpSpPr>
        <a:xfrm>
          <a:off x="0" y="0"/>
          <a:ext cx="0" cy="0"/>
          <a:chOff x="0" y="0"/>
          <a:chExt cx="0" cy="0"/>
        </a:xfrm>
      </p:grpSpPr>
      <p:sp>
        <p:nvSpPr>
          <p:cNvPr id="1358" name="Google Shape;1358;p55"/>
          <p:cNvSpPr txBox="1"/>
          <p:nvPr>
            <p:ph type="title"/>
          </p:nvPr>
        </p:nvSpPr>
        <p:spPr>
          <a:xfrm>
            <a:off x="2171700" y="1960425"/>
            <a:ext cx="5105400" cy="121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Initial POV</a:t>
            </a:r>
            <a:endParaRPr sz="4000"/>
          </a:p>
        </p:txBody>
      </p:sp>
      <p:sp>
        <p:nvSpPr>
          <p:cNvPr id="1359" name="Google Shape;1359;p55"/>
          <p:cNvSpPr txBox="1"/>
          <p:nvPr>
            <p:ph idx="2" type="title"/>
          </p:nvPr>
        </p:nvSpPr>
        <p:spPr>
          <a:xfrm>
            <a:off x="2019300" y="914400"/>
            <a:ext cx="5105400" cy="12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360" name="Google Shape;1360;p55"/>
          <p:cNvSpPr/>
          <p:nvPr/>
        </p:nvSpPr>
        <p:spPr>
          <a:xfrm>
            <a:off x="3881688" y="3438625"/>
            <a:ext cx="1380619" cy="52850"/>
          </a:xfrm>
          <a:custGeom>
            <a:rect b="b" l="l" r="r" t="t"/>
            <a:pathLst>
              <a:path extrusionOk="0" h="670" w="17505">
                <a:moveTo>
                  <a:pt x="0" y="0"/>
                </a:moveTo>
                <a:lnTo>
                  <a:pt x="0" y="669"/>
                </a:lnTo>
                <a:lnTo>
                  <a:pt x="17505" y="669"/>
                </a:lnTo>
                <a:lnTo>
                  <a:pt x="17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4" name="Shape 1364"/>
        <p:cNvGrpSpPr/>
        <p:nvPr/>
      </p:nvGrpSpPr>
      <p:grpSpPr>
        <a:xfrm>
          <a:off x="0" y="0"/>
          <a:ext cx="0" cy="0"/>
          <a:chOff x="0" y="0"/>
          <a:chExt cx="0" cy="0"/>
        </a:xfrm>
      </p:grpSpPr>
      <p:sp>
        <p:nvSpPr>
          <p:cNvPr id="1365" name="Google Shape;1365;p56"/>
          <p:cNvSpPr txBox="1"/>
          <p:nvPr>
            <p:ph type="title"/>
          </p:nvPr>
        </p:nvSpPr>
        <p:spPr>
          <a:xfrm>
            <a:off x="1577975" y="810425"/>
            <a:ext cx="4643700" cy="54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000000"/>
                </a:solidFill>
              </a:rPr>
              <a:t>Initial</a:t>
            </a:r>
            <a:endParaRPr sz="3000">
              <a:solidFill>
                <a:srgbClr val="000000"/>
              </a:solidFill>
            </a:endParaRPr>
          </a:p>
          <a:p>
            <a:pPr indent="0" lvl="0" marL="0" rtl="0" algn="l">
              <a:spcBef>
                <a:spcPts val="0"/>
              </a:spcBef>
              <a:spcAft>
                <a:spcPts val="0"/>
              </a:spcAft>
              <a:buNone/>
            </a:pPr>
            <a:r>
              <a:rPr lang="en" sz="3000">
                <a:solidFill>
                  <a:srgbClr val="000000"/>
                </a:solidFill>
              </a:rPr>
              <a:t>POV </a:t>
            </a:r>
            <a:endParaRPr sz="3000">
              <a:solidFill>
                <a:srgbClr val="000000"/>
              </a:solidFill>
            </a:endParaRPr>
          </a:p>
        </p:txBody>
      </p:sp>
      <p:sp>
        <p:nvSpPr>
          <p:cNvPr id="1366" name="Google Shape;1366;p56"/>
          <p:cNvSpPr txBox="1"/>
          <p:nvPr/>
        </p:nvSpPr>
        <p:spPr>
          <a:xfrm>
            <a:off x="3130850" y="571225"/>
            <a:ext cx="3602400" cy="4402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4285F4"/>
                </a:solidFill>
                <a:latin typeface="Barlow"/>
                <a:ea typeface="Barlow"/>
                <a:cs typeface="Barlow"/>
                <a:sym typeface="Barlow"/>
              </a:rPr>
              <a:t>We met…</a:t>
            </a:r>
            <a:r>
              <a:rPr lang="en" sz="1800">
                <a:latin typeface="Barlow"/>
                <a:ea typeface="Barlow"/>
                <a:cs typeface="Barlow"/>
                <a:sym typeface="Barlow"/>
              </a:rPr>
              <a:t>Hadley, a 24-year-old college grad living in NYC.</a:t>
            </a:r>
            <a:endParaRPr sz="1800">
              <a:latin typeface="Barlow"/>
              <a:ea typeface="Barlow"/>
              <a:cs typeface="Barlow"/>
              <a:sym typeface="Barlow"/>
            </a:endParaRPr>
          </a:p>
          <a:p>
            <a:pPr indent="0" lvl="0" marL="0" rtl="0" algn="l">
              <a:spcBef>
                <a:spcPts val="0"/>
              </a:spcBef>
              <a:spcAft>
                <a:spcPts val="0"/>
              </a:spcAft>
              <a:buNone/>
            </a:pPr>
            <a:r>
              <a:rPr lang="en" sz="1800">
                <a:solidFill>
                  <a:srgbClr val="4285F4"/>
                </a:solidFill>
                <a:latin typeface="Barlow"/>
                <a:ea typeface="Barlow"/>
                <a:cs typeface="Barlow"/>
                <a:sym typeface="Barlow"/>
              </a:rPr>
              <a:t>We were surprised to notice…</a:t>
            </a:r>
            <a:r>
              <a:rPr lang="en" sz="1800">
                <a:latin typeface="Barlow"/>
                <a:ea typeface="Barlow"/>
                <a:cs typeface="Barlow"/>
                <a:sym typeface="Barlow"/>
              </a:rPr>
              <a:t>she wants to make her major life decisions informed by where her broader social network is going and what they’re doing.</a:t>
            </a:r>
            <a:endParaRPr sz="1800">
              <a:latin typeface="Barlow"/>
              <a:ea typeface="Barlow"/>
              <a:cs typeface="Barlow"/>
              <a:sym typeface="Barlow"/>
            </a:endParaRPr>
          </a:p>
          <a:p>
            <a:pPr indent="0" lvl="0" marL="0" rtl="0" algn="l">
              <a:spcBef>
                <a:spcPts val="0"/>
              </a:spcBef>
              <a:spcAft>
                <a:spcPts val="0"/>
              </a:spcAft>
              <a:buNone/>
            </a:pPr>
            <a:r>
              <a:rPr lang="en" sz="1800">
                <a:solidFill>
                  <a:srgbClr val="4285F4"/>
                </a:solidFill>
                <a:latin typeface="Barlow"/>
                <a:ea typeface="Barlow"/>
                <a:cs typeface="Barlow"/>
                <a:sym typeface="Barlow"/>
              </a:rPr>
              <a:t>We wonder if this means…</a:t>
            </a:r>
            <a:r>
              <a:rPr lang="en" sz="1800">
                <a:latin typeface="Barlow"/>
                <a:ea typeface="Barlow"/>
                <a:cs typeface="Barlow"/>
                <a:sym typeface="Barlow"/>
              </a:rPr>
              <a:t>she prioritizes avoiding loneliness and maintaining community by following social cues. </a:t>
            </a:r>
            <a:endParaRPr sz="1800">
              <a:latin typeface="Barlow"/>
              <a:ea typeface="Barlow"/>
              <a:cs typeface="Barlow"/>
              <a:sym typeface="Barlow"/>
            </a:endParaRPr>
          </a:p>
          <a:p>
            <a:pPr indent="0" lvl="0" marL="0" rtl="0" algn="l">
              <a:spcBef>
                <a:spcPts val="0"/>
              </a:spcBef>
              <a:spcAft>
                <a:spcPts val="0"/>
              </a:spcAft>
              <a:buNone/>
            </a:pPr>
            <a:r>
              <a:rPr lang="en" sz="1800">
                <a:solidFill>
                  <a:srgbClr val="4285F4"/>
                </a:solidFill>
                <a:latin typeface="Barlow"/>
                <a:ea typeface="Barlow"/>
                <a:cs typeface="Barlow"/>
                <a:sym typeface="Barlow"/>
              </a:rPr>
              <a:t>It would be game-changing to…</a:t>
            </a:r>
            <a:r>
              <a:rPr lang="en" sz="1800">
                <a:latin typeface="Barlow"/>
                <a:ea typeface="Barlow"/>
                <a:cs typeface="Barlow"/>
                <a:sym typeface="Barlow"/>
              </a:rPr>
              <a:t>let people see the social cues/future plans of their community.</a:t>
            </a:r>
            <a:endParaRPr sz="1800">
              <a:solidFill>
                <a:srgbClr val="4285F4"/>
              </a:solidFill>
              <a:latin typeface="Barlow"/>
              <a:ea typeface="Barlow"/>
              <a:cs typeface="Barlow"/>
              <a:sym typeface="Barlow"/>
            </a:endParaRPr>
          </a:p>
          <a:p>
            <a:pPr indent="0" lvl="0" marL="0" rtl="0" algn="ctr">
              <a:spcBef>
                <a:spcPts val="0"/>
              </a:spcBef>
              <a:spcAft>
                <a:spcPts val="0"/>
              </a:spcAft>
              <a:buNone/>
            </a:pPr>
            <a:r>
              <a:t/>
            </a:r>
            <a:endParaRPr b="1" sz="2200">
              <a:solidFill>
                <a:srgbClr val="C66767"/>
              </a:solidFill>
              <a:latin typeface="Manjari"/>
              <a:ea typeface="Manjari"/>
              <a:cs typeface="Manjari"/>
              <a:sym typeface="Manjari"/>
            </a:endParaRPr>
          </a:p>
        </p:txBody>
      </p:sp>
      <p:grpSp>
        <p:nvGrpSpPr>
          <p:cNvPr id="1367" name="Google Shape;1367;p56"/>
          <p:cNvGrpSpPr/>
          <p:nvPr/>
        </p:nvGrpSpPr>
        <p:grpSpPr>
          <a:xfrm>
            <a:off x="7586086" y="1642459"/>
            <a:ext cx="1361997" cy="1858582"/>
            <a:chOff x="1034825" y="1460000"/>
            <a:chExt cx="2080021" cy="2838397"/>
          </a:xfrm>
        </p:grpSpPr>
        <p:sp>
          <p:nvSpPr>
            <p:cNvPr id="1368" name="Google Shape;1368;p56"/>
            <p:cNvSpPr/>
            <p:nvPr/>
          </p:nvSpPr>
          <p:spPr>
            <a:xfrm>
              <a:off x="1108121" y="2003925"/>
              <a:ext cx="2006724" cy="1603148"/>
            </a:xfrm>
            <a:custGeom>
              <a:rect b="b" l="l" r="r" t="t"/>
              <a:pathLst>
                <a:path extrusionOk="0" h="29308" w="36686">
                  <a:moveTo>
                    <a:pt x="8174" y="0"/>
                  </a:moveTo>
                  <a:lnTo>
                    <a:pt x="4588" y="15077"/>
                  </a:lnTo>
                  <a:cubicBezTo>
                    <a:pt x="4405" y="15061"/>
                    <a:pt x="4213" y="15053"/>
                    <a:pt x="4015" y="15053"/>
                  </a:cubicBezTo>
                  <a:cubicBezTo>
                    <a:pt x="2236" y="15053"/>
                    <a:pt x="1" y="15718"/>
                    <a:pt x="302" y="17934"/>
                  </a:cubicBezTo>
                  <a:cubicBezTo>
                    <a:pt x="423" y="18937"/>
                    <a:pt x="1183" y="19788"/>
                    <a:pt x="2095" y="20213"/>
                  </a:cubicBezTo>
                  <a:cubicBezTo>
                    <a:pt x="2670" y="20473"/>
                    <a:pt x="3290" y="20586"/>
                    <a:pt x="3907" y="20586"/>
                  </a:cubicBezTo>
                  <a:cubicBezTo>
                    <a:pt x="4301" y="20586"/>
                    <a:pt x="4695" y="20540"/>
                    <a:pt x="5074" y="20457"/>
                  </a:cubicBezTo>
                  <a:lnTo>
                    <a:pt x="5074" y="20457"/>
                  </a:lnTo>
                  <a:cubicBezTo>
                    <a:pt x="2946" y="21429"/>
                    <a:pt x="2217" y="23709"/>
                    <a:pt x="2794" y="25928"/>
                  </a:cubicBezTo>
                  <a:cubicBezTo>
                    <a:pt x="3304" y="27853"/>
                    <a:pt x="4770" y="28367"/>
                    <a:pt x="6190" y="28367"/>
                  </a:cubicBezTo>
                  <a:cubicBezTo>
                    <a:pt x="7820" y="28367"/>
                    <a:pt x="9390" y="27691"/>
                    <a:pt x="9390" y="27691"/>
                  </a:cubicBezTo>
                  <a:lnTo>
                    <a:pt x="15925" y="28937"/>
                  </a:lnTo>
                  <a:lnTo>
                    <a:pt x="18904" y="26353"/>
                  </a:lnTo>
                  <a:cubicBezTo>
                    <a:pt x="18904" y="26353"/>
                    <a:pt x="27445" y="29241"/>
                    <a:pt x="28205" y="29302"/>
                  </a:cubicBezTo>
                  <a:cubicBezTo>
                    <a:pt x="28236" y="29305"/>
                    <a:pt x="28271" y="29307"/>
                    <a:pt x="28310" y="29307"/>
                  </a:cubicBezTo>
                  <a:cubicBezTo>
                    <a:pt x="29245" y="29307"/>
                    <a:pt x="32493" y="28229"/>
                    <a:pt x="31822" y="24408"/>
                  </a:cubicBezTo>
                  <a:lnTo>
                    <a:pt x="31822" y="24408"/>
                  </a:lnTo>
                  <a:cubicBezTo>
                    <a:pt x="31944" y="25046"/>
                    <a:pt x="33008" y="25654"/>
                    <a:pt x="33555" y="25837"/>
                  </a:cubicBezTo>
                  <a:cubicBezTo>
                    <a:pt x="33830" y="25932"/>
                    <a:pt x="34129" y="25990"/>
                    <a:pt x="34423" y="25990"/>
                  </a:cubicBezTo>
                  <a:cubicBezTo>
                    <a:pt x="34877" y="25990"/>
                    <a:pt x="35320" y="25852"/>
                    <a:pt x="35652" y="25502"/>
                  </a:cubicBezTo>
                  <a:cubicBezTo>
                    <a:pt x="36685" y="24469"/>
                    <a:pt x="35804" y="22767"/>
                    <a:pt x="35044" y="21824"/>
                  </a:cubicBezTo>
                  <a:cubicBezTo>
                    <a:pt x="34898" y="21649"/>
                    <a:pt x="33992" y="20573"/>
                    <a:pt x="33653" y="20573"/>
                  </a:cubicBezTo>
                  <a:cubicBezTo>
                    <a:pt x="33639" y="20573"/>
                    <a:pt x="33627" y="20575"/>
                    <a:pt x="33616" y="20578"/>
                  </a:cubicBezTo>
                  <a:cubicBezTo>
                    <a:pt x="33616" y="20578"/>
                    <a:pt x="36260" y="19666"/>
                    <a:pt x="34375" y="16931"/>
                  </a:cubicBezTo>
                  <a:cubicBezTo>
                    <a:pt x="33324" y="15397"/>
                    <a:pt x="31863" y="15065"/>
                    <a:pt x="30794" y="15065"/>
                  </a:cubicBezTo>
                  <a:cubicBezTo>
                    <a:pt x="29978" y="15065"/>
                    <a:pt x="29391" y="15259"/>
                    <a:pt x="29391" y="15259"/>
                  </a:cubicBezTo>
                  <a:lnTo>
                    <a:pt x="27840" y="244"/>
                  </a:lnTo>
                  <a:lnTo>
                    <a:pt x="81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6"/>
            <p:cNvSpPr/>
            <p:nvPr/>
          </p:nvSpPr>
          <p:spPr>
            <a:xfrm>
              <a:off x="1034825" y="3299083"/>
              <a:ext cx="2070067" cy="999314"/>
            </a:xfrm>
            <a:custGeom>
              <a:rect b="b" l="l" r="r" t="t"/>
              <a:pathLst>
                <a:path extrusionOk="0" h="18269" w="37844">
                  <a:moveTo>
                    <a:pt x="19727" y="0"/>
                  </a:moveTo>
                  <a:cubicBezTo>
                    <a:pt x="3709" y="0"/>
                    <a:pt x="0" y="18268"/>
                    <a:pt x="0" y="18268"/>
                  </a:cubicBezTo>
                  <a:lnTo>
                    <a:pt x="37843" y="18268"/>
                  </a:lnTo>
                  <a:cubicBezTo>
                    <a:pt x="37843" y="18268"/>
                    <a:pt x="35746" y="0"/>
                    <a:pt x="197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6"/>
            <p:cNvSpPr/>
            <p:nvPr/>
          </p:nvSpPr>
          <p:spPr>
            <a:xfrm>
              <a:off x="1315813" y="2254992"/>
              <a:ext cx="325903" cy="325903"/>
            </a:xfrm>
            <a:custGeom>
              <a:rect b="b" l="l" r="r" t="t"/>
              <a:pathLst>
                <a:path extrusionOk="0" h="5958" w="5958">
                  <a:moveTo>
                    <a:pt x="2979" y="0"/>
                  </a:moveTo>
                  <a:cubicBezTo>
                    <a:pt x="1338" y="0"/>
                    <a:pt x="0" y="1337"/>
                    <a:pt x="0" y="2979"/>
                  </a:cubicBezTo>
                  <a:cubicBezTo>
                    <a:pt x="0" y="4620"/>
                    <a:pt x="1338" y="5958"/>
                    <a:pt x="2979" y="5958"/>
                  </a:cubicBezTo>
                  <a:cubicBezTo>
                    <a:pt x="4620" y="5958"/>
                    <a:pt x="5958" y="4620"/>
                    <a:pt x="5958" y="2979"/>
                  </a:cubicBezTo>
                  <a:cubicBezTo>
                    <a:pt x="5958" y="1337"/>
                    <a:pt x="4620"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6"/>
            <p:cNvSpPr/>
            <p:nvPr/>
          </p:nvSpPr>
          <p:spPr>
            <a:xfrm>
              <a:off x="2522850" y="2254992"/>
              <a:ext cx="325957" cy="325903"/>
            </a:xfrm>
            <a:custGeom>
              <a:rect b="b" l="l" r="r" t="t"/>
              <a:pathLst>
                <a:path extrusionOk="0" h="5958" w="5959">
                  <a:moveTo>
                    <a:pt x="2979" y="0"/>
                  </a:moveTo>
                  <a:cubicBezTo>
                    <a:pt x="1338" y="0"/>
                    <a:pt x="1" y="1337"/>
                    <a:pt x="1" y="2979"/>
                  </a:cubicBezTo>
                  <a:cubicBezTo>
                    <a:pt x="1" y="4620"/>
                    <a:pt x="1338" y="5958"/>
                    <a:pt x="2979" y="5958"/>
                  </a:cubicBezTo>
                  <a:cubicBezTo>
                    <a:pt x="4621" y="5958"/>
                    <a:pt x="5958" y="4620"/>
                    <a:pt x="5958" y="2979"/>
                  </a:cubicBezTo>
                  <a:cubicBezTo>
                    <a:pt x="5958" y="1337"/>
                    <a:pt x="4621" y="0"/>
                    <a:pt x="2979" y="0"/>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6"/>
            <p:cNvSpPr/>
            <p:nvPr/>
          </p:nvSpPr>
          <p:spPr>
            <a:xfrm>
              <a:off x="1935932" y="2647347"/>
              <a:ext cx="355878" cy="567020"/>
            </a:xfrm>
            <a:custGeom>
              <a:rect b="b" l="l" r="r" t="t"/>
              <a:pathLst>
                <a:path extrusionOk="0" h="10366" w="6506">
                  <a:moveTo>
                    <a:pt x="6019" y="0"/>
                  </a:moveTo>
                  <a:lnTo>
                    <a:pt x="852" y="700"/>
                  </a:lnTo>
                  <a:lnTo>
                    <a:pt x="1" y="10365"/>
                  </a:lnTo>
                  <a:cubicBezTo>
                    <a:pt x="1703" y="10153"/>
                    <a:pt x="4500" y="9362"/>
                    <a:pt x="6506" y="6596"/>
                  </a:cubicBezTo>
                  <a:lnTo>
                    <a:pt x="6019"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6"/>
            <p:cNvSpPr/>
            <p:nvPr/>
          </p:nvSpPr>
          <p:spPr>
            <a:xfrm>
              <a:off x="1518636" y="1580939"/>
              <a:ext cx="1137322" cy="1364492"/>
            </a:xfrm>
            <a:custGeom>
              <a:rect b="b" l="l" r="r" t="t"/>
              <a:pathLst>
                <a:path extrusionOk="0" h="24945" w="20792">
                  <a:moveTo>
                    <a:pt x="11089" y="1"/>
                  </a:moveTo>
                  <a:cubicBezTo>
                    <a:pt x="9002" y="1"/>
                    <a:pt x="65" y="689"/>
                    <a:pt x="92" y="12475"/>
                  </a:cubicBezTo>
                  <a:cubicBezTo>
                    <a:pt x="1" y="14056"/>
                    <a:pt x="92" y="14542"/>
                    <a:pt x="244" y="16092"/>
                  </a:cubicBezTo>
                  <a:cubicBezTo>
                    <a:pt x="609" y="19223"/>
                    <a:pt x="2098" y="21928"/>
                    <a:pt x="4925" y="23448"/>
                  </a:cubicBezTo>
                  <a:cubicBezTo>
                    <a:pt x="6673" y="24388"/>
                    <a:pt x="8817" y="24944"/>
                    <a:pt x="10917" y="24944"/>
                  </a:cubicBezTo>
                  <a:cubicBezTo>
                    <a:pt x="12213" y="24944"/>
                    <a:pt x="13492" y="24732"/>
                    <a:pt x="14651" y="24269"/>
                  </a:cubicBezTo>
                  <a:cubicBezTo>
                    <a:pt x="16992" y="23296"/>
                    <a:pt x="18785" y="21563"/>
                    <a:pt x="19727" y="19253"/>
                  </a:cubicBezTo>
                  <a:cubicBezTo>
                    <a:pt x="20761" y="16639"/>
                    <a:pt x="20791" y="13265"/>
                    <a:pt x="20639" y="10408"/>
                  </a:cubicBezTo>
                  <a:cubicBezTo>
                    <a:pt x="20137" y="156"/>
                    <a:pt x="11996" y="13"/>
                    <a:pt x="11540" y="13"/>
                  </a:cubicBezTo>
                  <a:cubicBezTo>
                    <a:pt x="11527" y="13"/>
                    <a:pt x="11521" y="13"/>
                    <a:pt x="11521" y="13"/>
                  </a:cubicBezTo>
                  <a:cubicBezTo>
                    <a:pt x="11521" y="13"/>
                    <a:pt x="11365" y="1"/>
                    <a:pt x="11089" y="1"/>
                  </a:cubicBez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6"/>
            <p:cNvSpPr/>
            <p:nvPr/>
          </p:nvSpPr>
          <p:spPr>
            <a:xfrm>
              <a:off x="1916022" y="3008140"/>
              <a:ext cx="407406" cy="578617"/>
            </a:xfrm>
            <a:custGeom>
              <a:rect b="b" l="l" r="r" t="t"/>
              <a:pathLst>
                <a:path extrusionOk="0" h="10578" w="7448">
                  <a:moveTo>
                    <a:pt x="6870" y="0"/>
                  </a:moveTo>
                  <a:cubicBezTo>
                    <a:pt x="4864" y="2766"/>
                    <a:pt x="2067" y="3557"/>
                    <a:pt x="365" y="3769"/>
                  </a:cubicBezTo>
                  <a:lnTo>
                    <a:pt x="0" y="7994"/>
                  </a:lnTo>
                  <a:cubicBezTo>
                    <a:pt x="0" y="7994"/>
                    <a:pt x="152" y="10122"/>
                    <a:pt x="3587" y="10548"/>
                  </a:cubicBezTo>
                  <a:cubicBezTo>
                    <a:pt x="3766" y="10568"/>
                    <a:pt x="3937" y="10578"/>
                    <a:pt x="4101" y="10578"/>
                  </a:cubicBezTo>
                  <a:cubicBezTo>
                    <a:pt x="7065" y="10578"/>
                    <a:pt x="7447" y="7356"/>
                    <a:pt x="7447" y="7356"/>
                  </a:cubicBezTo>
                  <a:lnTo>
                    <a:pt x="6870" y="0"/>
                  </a:lnTo>
                  <a:close/>
                </a:path>
              </a:pathLst>
            </a:custGeom>
            <a:solidFill>
              <a:schemeClr val="l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6"/>
            <p:cNvSpPr/>
            <p:nvPr/>
          </p:nvSpPr>
          <p:spPr>
            <a:xfrm>
              <a:off x="1799623" y="2321451"/>
              <a:ext cx="56560" cy="116456"/>
            </a:xfrm>
            <a:custGeom>
              <a:rect b="b" l="l" r="r" t="t"/>
              <a:pathLst>
                <a:path extrusionOk="0" h="2129" w="1034">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6"/>
            <p:cNvSpPr/>
            <p:nvPr/>
          </p:nvSpPr>
          <p:spPr>
            <a:xfrm>
              <a:off x="2333319" y="2331461"/>
              <a:ext cx="58256" cy="116402"/>
            </a:xfrm>
            <a:custGeom>
              <a:rect b="b" l="l" r="r" t="t"/>
              <a:pathLst>
                <a:path extrusionOk="0" h="2128" w="1065">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2019074" y="2417885"/>
              <a:ext cx="71548" cy="76744"/>
            </a:xfrm>
            <a:custGeom>
              <a:rect b="b" l="l" r="r" t="t"/>
              <a:pathLst>
                <a:path extrusionOk="0" h="1403" w="1308">
                  <a:moveTo>
                    <a:pt x="1308" y="1"/>
                  </a:moveTo>
                  <a:lnTo>
                    <a:pt x="1308" y="1"/>
                  </a:lnTo>
                  <a:cubicBezTo>
                    <a:pt x="1065" y="31"/>
                    <a:pt x="821" y="92"/>
                    <a:pt x="609" y="214"/>
                  </a:cubicBezTo>
                  <a:cubicBezTo>
                    <a:pt x="487" y="244"/>
                    <a:pt x="365" y="335"/>
                    <a:pt x="274" y="396"/>
                  </a:cubicBezTo>
                  <a:cubicBezTo>
                    <a:pt x="153" y="487"/>
                    <a:pt x="31" y="609"/>
                    <a:pt x="31" y="791"/>
                  </a:cubicBezTo>
                  <a:cubicBezTo>
                    <a:pt x="1" y="1004"/>
                    <a:pt x="153" y="1156"/>
                    <a:pt x="244" y="1217"/>
                  </a:cubicBezTo>
                  <a:cubicBezTo>
                    <a:pt x="365" y="1308"/>
                    <a:pt x="487" y="1369"/>
                    <a:pt x="639" y="1399"/>
                  </a:cubicBezTo>
                  <a:cubicBezTo>
                    <a:pt x="663" y="1402"/>
                    <a:pt x="686" y="1403"/>
                    <a:pt x="709" y="1403"/>
                  </a:cubicBezTo>
                  <a:cubicBezTo>
                    <a:pt x="958" y="1403"/>
                    <a:pt x="1197" y="1259"/>
                    <a:pt x="1308" y="1065"/>
                  </a:cubicBezTo>
                  <a:lnTo>
                    <a:pt x="1308" y="1065"/>
                  </a:lnTo>
                  <a:cubicBezTo>
                    <a:pt x="1152" y="1154"/>
                    <a:pt x="980" y="1210"/>
                    <a:pt x="827" y="1210"/>
                  </a:cubicBezTo>
                  <a:cubicBezTo>
                    <a:pt x="772" y="1210"/>
                    <a:pt x="718" y="1203"/>
                    <a:pt x="669" y="1186"/>
                  </a:cubicBezTo>
                  <a:cubicBezTo>
                    <a:pt x="578" y="1156"/>
                    <a:pt x="487" y="1095"/>
                    <a:pt x="426" y="1004"/>
                  </a:cubicBezTo>
                  <a:cubicBezTo>
                    <a:pt x="335" y="943"/>
                    <a:pt x="305" y="882"/>
                    <a:pt x="305" y="822"/>
                  </a:cubicBezTo>
                  <a:cubicBezTo>
                    <a:pt x="305" y="700"/>
                    <a:pt x="517" y="518"/>
                    <a:pt x="700" y="396"/>
                  </a:cubicBezTo>
                  <a:cubicBezTo>
                    <a:pt x="913" y="274"/>
                    <a:pt x="1095" y="153"/>
                    <a:pt x="13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6"/>
            <p:cNvSpPr/>
            <p:nvPr/>
          </p:nvSpPr>
          <p:spPr>
            <a:xfrm>
              <a:off x="1723154" y="2506005"/>
              <a:ext cx="121434" cy="121434"/>
            </a:xfrm>
            <a:custGeom>
              <a:rect b="b" l="l" r="r" t="t"/>
              <a:pathLst>
                <a:path extrusionOk="0" h="2220" w="2220">
                  <a:moveTo>
                    <a:pt x="1125" y="1"/>
                  </a:moveTo>
                  <a:cubicBezTo>
                    <a:pt x="517" y="1"/>
                    <a:pt x="0" y="487"/>
                    <a:pt x="0" y="1095"/>
                  </a:cubicBezTo>
                  <a:cubicBezTo>
                    <a:pt x="0" y="1703"/>
                    <a:pt x="517" y="2220"/>
                    <a:pt x="1125" y="2220"/>
                  </a:cubicBezTo>
                  <a:cubicBezTo>
                    <a:pt x="1733" y="2220"/>
                    <a:pt x="2219" y="1703"/>
                    <a:pt x="2219" y="1095"/>
                  </a:cubicBezTo>
                  <a:cubicBezTo>
                    <a:pt x="2219" y="487"/>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2329982" y="2519297"/>
              <a:ext cx="121434" cy="121434"/>
            </a:xfrm>
            <a:custGeom>
              <a:rect b="b" l="l" r="r" t="t"/>
              <a:pathLst>
                <a:path extrusionOk="0" h="2220" w="2220">
                  <a:moveTo>
                    <a:pt x="1125" y="1"/>
                  </a:moveTo>
                  <a:cubicBezTo>
                    <a:pt x="517" y="1"/>
                    <a:pt x="1" y="518"/>
                    <a:pt x="1" y="1126"/>
                  </a:cubicBezTo>
                  <a:cubicBezTo>
                    <a:pt x="1" y="1734"/>
                    <a:pt x="517" y="2220"/>
                    <a:pt x="1125" y="2220"/>
                  </a:cubicBezTo>
                  <a:cubicBezTo>
                    <a:pt x="1733" y="2220"/>
                    <a:pt x="2220" y="1734"/>
                    <a:pt x="2220" y="1126"/>
                  </a:cubicBezTo>
                  <a:cubicBezTo>
                    <a:pt x="2220" y="518"/>
                    <a:pt x="1733" y="1"/>
                    <a:pt x="1125" y="1"/>
                  </a:cubicBezTo>
                  <a:close/>
                </a:path>
              </a:pathLst>
            </a:custGeom>
            <a:solidFill>
              <a:srgbClr val="CE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6"/>
            <p:cNvSpPr/>
            <p:nvPr/>
          </p:nvSpPr>
          <p:spPr>
            <a:xfrm>
              <a:off x="2030725" y="2554140"/>
              <a:ext cx="129748" cy="72095"/>
            </a:xfrm>
            <a:custGeom>
              <a:rect b="b" l="l" r="r" t="t"/>
              <a:pathLst>
                <a:path extrusionOk="0" h="1318" w="2372">
                  <a:moveTo>
                    <a:pt x="1706" y="1"/>
                  </a:moveTo>
                  <a:cubicBezTo>
                    <a:pt x="1695" y="1"/>
                    <a:pt x="1684" y="1"/>
                    <a:pt x="1672" y="2"/>
                  </a:cubicBezTo>
                  <a:cubicBezTo>
                    <a:pt x="1338" y="33"/>
                    <a:pt x="1064" y="337"/>
                    <a:pt x="1064" y="337"/>
                  </a:cubicBezTo>
                  <a:cubicBezTo>
                    <a:pt x="1064" y="337"/>
                    <a:pt x="1125" y="215"/>
                    <a:pt x="730" y="33"/>
                  </a:cubicBezTo>
                  <a:cubicBezTo>
                    <a:pt x="682" y="14"/>
                    <a:pt x="635" y="6"/>
                    <a:pt x="589" y="6"/>
                  </a:cubicBezTo>
                  <a:cubicBezTo>
                    <a:pt x="258" y="6"/>
                    <a:pt x="0" y="428"/>
                    <a:pt x="0" y="428"/>
                  </a:cubicBezTo>
                  <a:cubicBezTo>
                    <a:pt x="428" y="1093"/>
                    <a:pt x="829" y="1317"/>
                    <a:pt x="1175" y="1317"/>
                  </a:cubicBezTo>
                  <a:cubicBezTo>
                    <a:pt x="1889" y="1317"/>
                    <a:pt x="2371" y="367"/>
                    <a:pt x="2371" y="367"/>
                  </a:cubicBezTo>
                  <a:cubicBezTo>
                    <a:pt x="2371" y="367"/>
                    <a:pt x="2005" y="1"/>
                    <a:pt x="1706" y="1"/>
                  </a:cubicBezTo>
                  <a:close/>
                </a:path>
              </a:pathLst>
            </a:custGeom>
            <a:solidFill>
              <a:srgbClr val="C667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6"/>
            <p:cNvSpPr/>
            <p:nvPr/>
          </p:nvSpPr>
          <p:spPr>
            <a:xfrm>
              <a:off x="2010760" y="2560868"/>
              <a:ext cx="159669" cy="46933"/>
            </a:xfrm>
            <a:custGeom>
              <a:rect b="b" l="l" r="r" t="t"/>
              <a:pathLst>
                <a:path extrusionOk="0" h="858" w="2919">
                  <a:moveTo>
                    <a:pt x="1" y="1"/>
                  </a:moveTo>
                  <a:lnTo>
                    <a:pt x="1" y="1"/>
                  </a:lnTo>
                  <a:cubicBezTo>
                    <a:pt x="335" y="457"/>
                    <a:pt x="852" y="822"/>
                    <a:pt x="1460" y="852"/>
                  </a:cubicBezTo>
                  <a:cubicBezTo>
                    <a:pt x="1499" y="856"/>
                    <a:pt x="1538" y="858"/>
                    <a:pt x="1577" y="858"/>
                  </a:cubicBezTo>
                  <a:cubicBezTo>
                    <a:pt x="1841" y="858"/>
                    <a:pt x="2099" y="772"/>
                    <a:pt x="2311" y="639"/>
                  </a:cubicBezTo>
                  <a:cubicBezTo>
                    <a:pt x="2463" y="548"/>
                    <a:pt x="2554" y="457"/>
                    <a:pt x="2676" y="366"/>
                  </a:cubicBezTo>
                  <a:cubicBezTo>
                    <a:pt x="2767" y="244"/>
                    <a:pt x="2828" y="122"/>
                    <a:pt x="2919" y="1"/>
                  </a:cubicBezTo>
                  <a:lnTo>
                    <a:pt x="2919" y="1"/>
                  </a:lnTo>
                  <a:cubicBezTo>
                    <a:pt x="2676" y="183"/>
                    <a:pt x="2463" y="335"/>
                    <a:pt x="2220" y="426"/>
                  </a:cubicBezTo>
                  <a:cubicBezTo>
                    <a:pt x="1976" y="548"/>
                    <a:pt x="1733" y="578"/>
                    <a:pt x="1490" y="578"/>
                  </a:cubicBezTo>
                  <a:cubicBezTo>
                    <a:pt x="1217" y="578"/>
                    <a:pt x="973" y="487"/>
                    <a:pt x="730" y="396"/>
                  </a:cubicBezTo>
                  <a:cubicBezTo>
                    <a:pt x="487" y="274"/>
                    <a:pt x="244" y="15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2073937" y="1460000"/>
              <a:ext cx="154856" cy="138008"/>
            </a:xfrm>
            <a:custGeom>
              <a:rect b="b" l="l" r="r" t="t"/>
              <a:pathLst>
                <a:path extrusionOk="0" h="2523" w="2831">
                  <a:moveTo>
                    <a:pt x="786" y="0"/>
                  </a:moveTo>
                  <a:cubicBezTo>
                    <a:pt x="768" y="0"/>
                    <a:pt x="750" y="2"/>
                    <a:pt x="730" y="5"/>
                  </a:cubicBezTo>
                  <a:cubicBezTo>
                    <a:pt x="1" y="127"/>
                    <a:pt x="730" y="2497"/>
                    <a:pt x="730" y="2497"/>
                  </a:cubicBezTo>
                  <a:cubicBezTo>
                    <a:pt x="776" y="2514"/>
                    <a:pt x="828" y="2522"/>
                    <a:pt x="885" y="2522"/>
                  </a:cubicBezTo>
                  <a:cubicBezTo>
                    <a:pt x="1544" y="2522"/>
                    <a:pt x="2830" y="1461"/>
                    <a:pt x="2159" y="1069"/>
                  </a:cubicBezTo>
                  <a:cubicBezTo>
                    <a:pt x="2076" y="1018"/>
                    <a:pt x="1998" y="996"/>
                    <a:pt x="1924" y="996"/>
                  </a:cubicBezTo>
                  <a:cubicBezTo>
                    <a:pt x="1378" y="996"/>
                    <a:pt x="1095" y="2224"/>
                    <a:pt x="1095" y="2224"/>
                  </a:cubicBezTo>
                  <a:cubicBezTo>
                    <a:pt x="1095" y="2224"/>
                    <a:pt x="1470" y="0"/>
                    <a:pt x="7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2361598" y="2309855"/>
              <a:ext cx="69852" cy="69852"/>
            </a:xfrm>
            <a:custGeom>
              <a:rect b="b" l="l" r="r" t="t"/>
              <a:pathLst>
                <a:path extrusionOk="0" h="1277" w="1277">
                  <a:moveTo>
                    <a:pt x="1277" y="0"/>
                  </a:moveTo>
                  <a:lnTo>
                    <a:pt x="1277" y="0"/>
                  </a:lnTo>
                  <a:cubicBezTo>
                    <a:pt x="973" y="578"/>
                    <a:pt x="0" y="608"/>
                    <a:pt x="0" y="608"/>
                  </a:cubicBezTo>
                  <a:lnTo>
                    <a:pt x="213" y="1277"/>
                  </a:lnTo>
                  <a:cubicBezTo>
                    <a:pt x="213" y="1277"/>
                    <a:pt x="1277" y="882"/>
                    <a:pt x="127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1749738" y="2298204"/>
              <a:ext cx="69907" cy="69852"/>
            </a:xfrm>
            <a:custGeom>
              <a:rect b="b" l="l" r="r" t="t"/>
              <a:pathLst>
                <a:path extrusionOk="0" h="1277" w="1278">
                  <a:moveTo>
                    <a:pt x="1" y="0"/>
                  </a:moveTo>
                  <a:cubicBezTo>
                    <a:pt x="1" y="882"/>
                    <a:pt x="1064" y="1277"/>
                    <a:pt x="1064" y="1277"/>
                  </a:cubicBezTo>
                  <a:lnTo>
                    <a:pt x="1277" y="608"/>
                  </a:lnTo>
                  <a:cubicBezTo>
                    <a:pt x="1277" y="608"/>
                    <a:pt x="305" y="578"/>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1526950" y="1581377"/>
              <a:ext cx="1143941" cy="675436"/>
            </a:xfrm>
            <a:custGeom>
              <a:rect b="b" l="l" r="r" t="t"/>
              <a:pathLst>
                <a:path extrusionOk="0" h="12348" w="20913">
                  <a:moveTo>
                    <a:pt x="11055" y="0"/>
                  </a:moveTo>
                  <a:cubicBezTo>
                    <a:pt x="9615" y="0"/>
                    <a:pt x="8182" y="284"/>
                    <a:pt x="6809" y="734"/>
                  </a:cubicBezTo>
                  <a:cubicBezTo>
                    <a:pt x="5229" y="1251"/>
                    <a:pt x="3223" y="2649"/>
                    <a:pt x="2280" y="3896"/>
                  </a:cubicBezTo>
                  <a:cubicBezTo>
                    <a:pt x="1642" y="4777"/>
                    <a:pt x="305" y="6540"/>
                    <a:pt x="1" y="10886"/>
                  </a:cubicBezTo>
                  <a:cubicBezTo>
                    <a:pt x="1" y="10886"/>
                    <a:pt x="162" y="10905"/>
                    <a:pt x="456" y="10905"/>
                  </a:cubicBezTo>
                  <a:cubicBezTo>
                    <a:pt x="1769" y="10905"/>
                    <a:pt x="5728" y="10539"/>
                    <a:pt x="9727" y="6540"/>
                  </a:cubicBezTo>
                  <a:lnTo>
                    <a:pt x="9727" y="6540"/>
                  </a:lnTo>
                  <a:cubicBezTo>
                    <a:pt x="9545" y="9032"/>
                    <a:pt x="8329" y="10005"/>
                    <a:pt x="8329" y="10005"/>
                  </a:cubicBezTo>
                  <a:cubicBezTo>
                    <a:pt x="8329" y="10005"/>
                    <a:pt x="12493" y="9883"/>
                    <a:pt x="13466" y="6266"/>
                  </a:cubicBezTo>
                  <a:cubicBezTo>
                    <a:pt x="16627" y="8364"/>
                    <a:pt x="15259" y="10461"/>
                    <a:pt x="15259" y="10461"/>
                  </a:cubicBezTo>
                  <a:cubicBezTo>
                    <a:pt x="15259" y="10461"/>
                    <a:pt x="17387" y="10066"/>
                    <a:pt x="18785" y="8668"/>
                  </a:cubicBezTo>
                  <a:lnTo>
                    <a:pt x="18785" y="8668"/>
                  </a:lnTo>
                  <a:cubicBezTo>
                    <a:pt x="18694" y="8759"/>
                    <a:pt x="18785" y="9276"/>
                    <a:pt x="18816" y="9397"/>
                  </a:cubicBezTo>
                  <a:cubicBezTo>
                    <a:pt x="18816" y="9640"/>
                    <a:pt x="18846" y="9883"/>
                    <a:pt x="18907" y="10127"/>
                  </a:cubicBezTo>
                  <a:cubicBezTo>
                    <a:pt x="18998" y="10613"/>
                    <a:pt x="19150" y="11069"/>
                    <a:pt x="19423" y="11464"/>
                  </a:cubicBezTo>
                  <a:cubicBezTo>
                    <a:pt x="19606" y="11768"/>
                    <a:pt x="20062" y="12285"/>
                    <a:pt x="20427" y="12345"/>
                  </a:cubicBezTo>
                  <a:cubicBezTo>
                    <a:pt x="20437" y="12347"/>
                    <a:pt x="20448" y="12348"/>
                    <a:pt x="20458" y="12348"/>
                  </a:cubicBezTo>
                  <a:cubicBezTo>
                    <a:pt x="20884" y="12348"/>
                    <a:pt x="20912" y="11152"/>
                    <a:pt x="20882" y="10826"/>
                  </a:cubicBezTo>
                  <a:cubicBezTo>
                    <a:pt x="20882" y="9397"/>
                    <a:pt x="20487" y="7938"/>
                    <a:pt x="19971" y="6570"/>
                  </a:cubicBezTo>
                  <a:cubicBezTo>
                    <a:pt x="19727" y="5902"/>
                    <a:pt x="19423" y="5233"/>
                    <a:pt x="19089" y="4625"/>
                  </a:cubicBezTo>
                  <a:cubicBezTo>
                    <a:pt x="18420" y="3348"/>
                    <a:pt x="17509" y="2315"/>
                    <a:pt x="16293" y="1525"/>
                  </a:cubicBezTo>
                  <a:cubicBezTo>
                    <a:pt x="15259" y="826"/>
                    <a:pt x="14074" y="370"/>
                    <a:pt x="12858" y="157"/>
                  </a:cubicBezTo>
                  <a:cubicBezTo>
                    <a:pt x="12258" y="49"/>
                    <a:pt x="11656" y="0"/>
                    <a:pt x="1105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6"/>
            <p:cNvSpPr/>
            <p:nvPr/>
          </p:nvSpPr>
          <p:spPr>
            <a:xfrm>
              <a:off x="1367339" y="3493592"/>
              <a:ext cx="1493091" cy="804801"/>
            </a:xfrm>
            <a:custGeom>
              <a:rect b="b" l="l" r="r" t="t"/>
              <a:pathLst>
                <a:path extrusionOk="0" h="14713" w="27296">
                  <a:moveTo>
                    <a:pt x="2827" y="1"/>
                  </a:moveTo>
                  <a:cubicBezTo>
                    <a:pt x="2827" y="1"/>
                    <a:pt x="852" y="1490"/>
                    <a:pt x="1" y="2645"/>
                  </a:cubicBezTo>
                  <a:cubicBezTo>
                    <a:pt x="1" y="2645"/>
                    <a:pt x="2068" y="14712"/>
                    <a:pt x="2037" y="14712"/>
                  </a:cubicBezTo>
                  <a:lnTo>
                    <a:pt x="24439" y="14712"/>
                  </a:lnTo>
                  <a:lnTo>
                    <a:pt x="27296" y="3344"/>
                  </a:lnTo>
                  <a:cubicBezTo>
                    <a:pt x="27296" y="3344"/>
                    <a:pt x="25715" y="1308"/>
                    <a:pt x="24804" y="548"/>
                  </a:cubicBezTo>
                  <a:cubicBezTo>
                    <a:pt x="24591" y="2098"/>
                    <a:pt x="21217" y="11916"/>
                    <a:pt x="21217" y="11916"/>
                  </a:cubicBezTo>
                  <a:lnTo>
                    <a:pt x="5016" y="12159"/>
                  </a:lnTo>
                  <a:lnTo>
                    <a:pt x="282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0" name="Shape 1390"/>
        <p:cNvGrpSpPr/>
        <p:nvPr/>
      </p:nvGrpSpPr>
      <p:grpSpPr>
        <a:xfrm>
          <a:off x="0" y="0"/>
          <a:ext cx="0" cy="0"/>
          <a:chOff x="0" y="0"/>
          <a:chExt cx="0" cy="0"/>
        </a:xfrm>
      </p:grpSpPr>
      <p:sp>
        <p:nvSpPr>
          <p:cNvPr id="1391" name="Google Shape;1391;p57"/>
          <p:cNvSpPr txBox="1"/>
          <p:nvPr>
            <p:ph type="title"/>
          </p:nvPr>
        </p:nvSpPr>
        <p:spPr>
          <a:xfrm>
            <a:off x="1461300" y="1964850"/>
            <a:ext cx="6221400" cy="121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Additional Needfinding</a:t>
            </a:r>
            <a:endParaRPr sz="4000"/>
          </a:p>
        </p:txBody>
      </p:sp>
      <p:sp>
        <p:nvSpPr>
          <p:cNvPr id="1392" name="Google Shape;1392;p57"/>
          <p:cNvSpPr txBox="1"/>
          <p:nvPr>
            <p:ph idx="2" type="title"/>
          </p:nvPr>
        </p:nvSpPr>
        <p:spPr>
          <a:xfrm>
            <a:off x="2019300" y="914400"/>
            <a:ext cx="5105400" cy="12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393" name="Google Shape;1393;p57"/>
          <p:cNvSpPr/>
          <p:nvPr/>
        </p:nvSpPr>
        <p:spPr>
          <a:xfrm>
            <a:off x="3881688" y="3438625"/>
            <a:ext cx="1380619" cy="52850"/>
          </a:xfrm>
          <a:custGeom>
            <a:rect b="b" l="l" r="r" t="t"/>
            <a:pathLst>
              <a:path extrusionOk="0" h="670" w="17505">
                <a:moveTo>
                  <a:pt x="0" y="0"/>
                </a:moveTo>
                <a:lnTo>
                  <a:pt x="0" y="669"/>
                </a:lnTo>
                <a:lnTo>
                  <a:pt x="17505" y="669"/>
                </a:lnTo>
                <a:lnTo>
                  <a:pt x="17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7" name="Shape 1397"/>
        <p:cNvGrpSpPr/>
        <p:nvPr/>
      </p:nvGrpSpPr>
      <p:grpSpPr>
        <a:xfrm>
          <a:off x="0" y="0"/>
          <a:ext cx="0" cy="0"/>
          <a:chOff x="0" y="0"/>
          <a:chExt cx="0" cy="0"/>
        </a:xfrm>
      </p:grpSpPr>
      <p:sp>
        <p:nvSpPr>
          <p:cNvPr id="1398" name="Google Shape;1398;p58"/>
          <p:cNvSpPr/>
          <p:nvPr/>
        </p:nvSpPr>
        <p:spPr>
          <a:xfrm>
            <a:off x="4634000" y="1077175"/>
            <a:ext cx="2796300" cy="3826200"/>
          </a:xfrm>
          <a:prstGeom prst="rect">
            <a:avLst/>
          </a:prstGeom>
          <a:solidFill>
            <a:schemeClr val="lt1"/>
          </a:solidFill>
          <a:ln>
            <a:noFill/>
          </a:ln>
        </p:spPr>
        <p:txBody>
          <a:bodyPr anchorCtr="0" anchor="ctr" bIns="91425" lIns="91425" spcFirstLastPara="1" rIns="91425" wrap="square" tIns="91425">
            <a:noAutofit/>
          </a:bodyPr>
          <a:lstStyle/>
          <a:p>
            <a:pPr indent="0" lvl="0" marL="91440" marR="91440" rtl="0" algn="l">
              <a:spcBef>
                <a:spcPts val="0"/>
              </a:spcBef>
              <a:spcAft>
                <a:spcPts val="0"/>
              </a:spcAft>
              <a:buNone/>
            </a:pPr>
            <a:r>
              <a:rPr lang="en" sz="1900">
                <a:latin typeface="Manjari"/>
                <a:ea typeface="Manjari"/>
                <a:cs typeface="Manjari"/>
                <a:sym typeface="Manjari"/>
              </a:rPr>
              <a:t>“T</a:t>
            </a:r>
            <a:r>
              <a:rPr lang="en" sz="1900">
                <a:latin typeface="Manjari"/>
                <a:ea typeface="Manjari"/>
                <a:cs typeface="Manjari"/>
                <a:sym typeface="Manjari"/>
              </a:rPr>
              <a:t>here was a closeness with people at Minerva [her university] that made it ok to do very casual activities. It’s not like that post-grad.</a:t>
            </a:r>
            <a:endParaRPr sz="1900">
              <a:latin typeface="Manjari"/>
              <a:ea typeface="Manjari"/>
              <a:cs typeface="Manjari"/>
              <a:sym typeface="Manjari"/>
            </a:endParaRPr>
          </a:p>
          <a:p>
            <a:pPr indent="0" lvl="0" marL="91440" marR="91440" rtl="0" algn="l">
              <a:spcBef>
                <a:spcPts val="0"/>
              </a:spcBef>
              <a:spcAft>
                <a:spcPts val="0"/>
              </a:spcAft>
              <a:buNone/>
            </a:pPr>
            <a:r>
              <a:rPr lang="en" sz="1900">
                <a:latin typeface="Manjari"/>
                <a:ea typeface="Manjari"/>
                <a:cs typeface="Manjari"/>
                <a:sym typeface="Manjari"/>
              </a:rPr>
              <a:t>I’m not gonna invite someone I don't know super well to go grocery shopping with me.</a:t>
            </a:r>
            <a:r>
              <a:rPr lang="en" sz="1900">
                <a:latin typeface="Manjari"/>
                <a:ea typeface="Manjari"/>
                <a:cs typeface="Manjari"/>
                <a:sym typeface="Manjari"/>
              </a:rPr>
              <a:t>”</a:t>
            </a:r>
            <a:endParaRPr sz="1900">
              <a:latin typeface="Manjari"/>
              <a:ea typeface="Manjari"/>
              <a:cs typeface="Manjari"/>
              <a:sym typeface="Manjari"/>
            </a:endParaRPr>
          </a:p>
        </p:txBody>
      </p:sp>
      <p:sp>
        <p:nvSpPr>
          <p:cNvPr id="1399" name="Google Shape;1399;p58"/>
          <p:cNvSpPr/>
          <p:nvPr/>
        </p:nvSpPr>
        <p:spPr>
          <a:xfrm>
            <a:off x="-419100" y="416338"/>
            <a:ext cx="2264661" cy="1997587"/>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8"/>
          <p:cNvSpPr/>
          <p:nvPr/>
        </p:nvSpPr>
        <p:spPr>
          <a:xfrm rot="4132171">
            <a:off x="6908594" y="2764384"/>
            <a:ext cx="3403944" cy="3389830"/>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8"/>
          <p:cNvSpPr/>
          <p:nvPr/>
        </p:nvSpPr>
        <p:spPr>
          <a:xfrm>
            <a:off x="1593975" y="3813975"/>
            <a:ext cx="2506200" cy="8076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Hammersmith One"/>
                <a:ea typeface="Hammersmith One"/>
                <a:cs typeface="Hammersmith One"/>
                <a:sym typeface="Hammersmith One"/>
              </a:rPr>
              <a:t>Nebraska Grayson</a:t>
            </a:r>
            <a:endParaRPr>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a:solidFill>
                  <a:schemeClr val="accent2"/>
                </a:solidFill>
                <a:latin typeface="Hammersmith One"/>
                <a:ea typeface="Hammersmith One"/>
                <a:cs typeface="Hammersmith One"/>
                <a:sym typeface="Hammersmith One"/>
              </a:rPr>
              <a:t>23, Edgewood, PA</a:t>
            </a:r>
            <a:endParaRPr>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a:solidFill>
                  <a:schemeClr val="accent2"/>
                </a:solidFill>
                <a:latin typeface="Hammersmith One"/>
                <a:ea typeface="Hammersmith One"/>
                <a:cs typeface="Hammersmith One"/>
                <a:sym typeface="Hammersmith One"/>
              </a:rPr>
              <a:t>Freelancer and Political Organizer</a:t>
            </a:r>
            <a:endParaRPr>
              <a:solidFill>
                <a:schemeClr val="accent2"/>
              </a:solidFill>
              <a:latin typeface="Hammersmith One"/>
              <a:ea typeface="Hammersmith One"/>
              <a:cs typeface="Hammersmith One"/>
              <a:sym typeface="Hammersmith One"/>
            </a:endParaRPr>
          </a:p>
        </p:txBody>
      </p:sp>
      <p:sp>
        <p:nvSpPr>
          <p:cNvPr id="1402" name="Google Shape;1402;p58"/>
          <p:cNvSpPr/>
          <p:nvPr/>
        </p:nvSpPr>
        <p:spPr>
          <a:xfrm rot="-7977666">
            <a:off x="7253616" y="679170"/>
            <a:ext cx="1233331" cy="1183416"/>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03" name="Google Shape;1403;p58"/>
          <p:cNvPicPr preferRelativeResize="0"/>
          <p:nvPr/>
        </p:nvPicPr>
        <p:blipFill>
          <a:blip r:embed="rId3">
            <a:alphaModFix/>
          </a:blip>
          <a:stretch>
            <a:fillRect/>
          </a:stretch>
        </p:blipFill>
        <p:spPr>
          <a:xfrm>
            <a:off x="1616536" y="1130775"/>
            <a:ext cx="2483639" cy="248363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7" name="Shape 1407"/>
        <p:cNvGrpSpPr/>
        <p:nvPr/>
      </p:nvGrpSpPr>
      <p:grpSpPr>
        <a:xfrm>
          <a:off x="0" y="0"/>
          <a:ext cx="0" cy="0"/>
          <a:chOff x="0" y="0"/>
          <a:chExt cx="0" cy="0"/>
        </a:xfrm>
      </p:grpSpPr>
      <p:sp>
        <p:nvSpPr>
          <p:cNvPr id="1408" name="Google Shape;1408;p59"/>
          <p:cNvSpPr/>
          <p:nvPr/>
        </p:nvSpPr>
        <p:spPr>
          <a:xfrm>
            <a:off x="4634000" y="1077175"/>
            <a:ext cx="2796300" cy="3826200"/>
          </a:xfrm>
          <a:prstGeom prst="rect">
            <a:avLst/>
          </a:prstGeom>
          <a:solidFill>
            <a:schemeClr val="lt1"/>
          </a:solidFill>
          <a:ln>
            <a:noFill/>
          </a:ln>
        </p:spPr>
        <p:txBody>
          <a:bodyPr anchorCtr="0" anchor="ctr" bIns="91425" lIns="91425" spcFirstLastPara="1" rIns="91425" wrap="square" tIns="91425">
            <a:noAutofit/>
          </a:bodyPr>
          <a:lstStyle/>
          <a:p>
            <a:pPr indent="0" lvl="0" marL="91440" marR="91440" rtl="0" algn="l">
              <a:spcBef>
                <a:spcPts val="0"/>
              </a:spcBef>
              <a:spcAft>
                <a:spcPts val="0"/>
              </a:spcAft>
              <a:buNone/>
            </a:pPr>
            <a:r>
              <a:rPr lang="en" sz="1900">
                <a:latin typeface="Manjari"/>
                <a:ea typeface="Manjari"/>
                <a:cs typeface="Manjari"/>
                <a:sym typeface="Manjari"/>
              </a:rPr>
              <a:t>“</a:t>
            </a:r>
            <a:r>
              <a:rPr lang="en" sz="1900">
                <a:latin typeface="Manjari"/>
                <a:ea typeface="Manjari"/>
                <a:cs typeface="Manjari"/>
                <a:sym typeface="Manjari"/>
              </a:rPr>
              <a:t>Worried about having friends in the area but not sure when people are busy</a:t>
            </a:r>
            <a:r>
              <a:rPr lang="en" sz="1900">
                <a:latin typeface="Manjari"/>
                <a:ea typeface="Manjari"/>
                <a:cs typeface="Manjari"/>
                <a:sym typeface="Manjari"/>
              </a:rPr>
              <a:t>”</a:t>
            </a:r>
            <a:endParaRPr sz="1900">
              <a:latin typeface="Manjari"/>
              <a:ea typeface="Manjari"/>
              <a:cs typeface="Manjari"/>
              <a:sym typeface="Manjari"/>
            </a:endParaRPr>
          </a:p>
          <a:p>
            <a:pPr indent="0" lvl="0" marL="91440" marR="91440" rtl="0" algn="l">
              <a:spcBef>
                <a:spcPts val="0"/>
              </a:spcBef>
              <a:spcAft>
                <a:spcPts val="0"/>
              </a:spcAft>
              <a:buNone/>
            </a:pPr>
            <a:r>
              <a:t/>
            </a:r>
            <a:endParaRPr sz="1900">
              <a:latin typeface="Manjari"/>
              <a:ea typeface="Manjari"/>
              <a:cs typeface="Manjari"/>
              <a:sym typeface="Manjari"/>
            </a:endParaRPr>
          </a:p>
          <a:p>
            <a:pPr indent="0" lvl="0" marL="91440" marR="91440" rtl="0" algn="l">
              <a:spcBef>
                <a:spcPts val="0"/>
              </a:spcBef>
              <a:spcAft>
                <a:spcPts val="0"/>
              </a:spcAft>
              <a:buNone/>
            </a:pPr>
            <a:r>
              <a:rPr lang="en" sz="1900">
                <a:latin typeface="Manjari"/>
                <a:ea typeface="Manjari"/>
                <a:cs typeface="Manjari"/>
                <a:sym typeface="Manjari"/>
              </a:rPr>
              <a:t>“</a:t>
            </a:r>
            <a:r>
              <a:rPr lang="en" sz="1900">
                <a:latin typeface="Manjari"/>
                <a:ea typeface="Manjari"/>
                <a:cs typeface="Manjari"/>
                <a:sym typeface="Manjari"/>
              </a:rPr>
              <a:t>If you dont settle on the activity you don’t know how much time it will take so that's another problem” </a:t>
            </a:r>
            <a:endParaRPr sz="1900">
              <a:latin typeface="Manjari"/>
              <a:ea typeface="Manjari"/>
              <a:cs typeface="Manjari"/>
              <a:sym typeface="Manjari"/>
            </a:endParaRPr>
          </a:p>
        </p:txBody>
      </p:sp>
      <p:sp>
        <p:nvSpPr>
          <p:cNvPr id="1409" name="Google Shape;1409;p59"/>
          <p:cNvSpPr/>
          <p:nvPr/>
        </p:nvSpPr>
        <p:spPr>
          <a:xfrm>
            <a:off x="-419100" y="416338"/>
            <a:ext cx="2264661" cy="1997587"/>
          </a:xfrm>
          <a:custGeom>
            <a:rect b="b" l="l" r="r" t="t"/>
            <a:pathLst>
              <a:path extrusionOk="0" h="12066" w="13679">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9"/>
          <p:cNvSpPr/>
          <p:nvPr/>
        </p:nvSpPr>
        <p:spPr>
          <a:xfrm rot="4132171">
            <a:off x="6908594" y="2764384"/>
            <a:ext cx="3403944" cy="3389830"/>
          </a:xfrm>
          <a:custGeom>
            <a:rect b="b" l="l" r="r" t="t"/>
            <a:pathLst>
              <a:path extrusionOk="0" h="48035" w="48235">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9"/>
          <p:cNvSpPr/>
          <p:nvPr/>
        </p:nvSpPr>
        <p:spPr>
          <a:xfrm>
            <a:off x="1593975" y="3813975"/>
            <a:ext cx="2506200" cy="8076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2"/>
              </a:solidFill>
              <a:latin typeface="Hammersmith One"/>
              <a:ea typeface="Hammersmith One"/>
              <a:cs typeface="Hammersmith One"/>
              <a:sym typeface="Hammersmith One"/>
            </a:endParaRPr>
          </a:p>
        </p:txBody>
      </p:sp>
      <p:sp>
        <p:nvSpPr>
          <p:cNvPr id="1412" name="Google Shape;1412;p59"/>
          <p:cNvSpPr/>
          <p:nvPr/>
        </p:nvSpPr>
        <p:spPr>
          <a:xfrm rot="-7977666">
            <a:off x="7253616" y="679170"/>
            <a:ext cx="1233331" cy="1183416"/>
          </a:xfrm>
          <a:custGeom>
            <a:rect b="b" l="l" r="r" t="t"/>
            <a:pathLst>
              <a:path extrusionOk="0" h="19749" w="20582">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9"/>
          <p:cNvSpPr/>
          <p:nvPr/>
        </p:nvSpPr>
        <p:spPr>
          <a:xfrm>
            <a:off x="1593975" y="3813975"/>
            <a:ext cx="2506200" cy="807600"/>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2"/>
                </a:solidFill>
                <a:latin typeface="Hammersmith One"/>
                <a:ea typeface="Hammersmith One"/>
                <a:cs typeface="Hammersmith One"/>
                <a:sym typeface="Hammersmith One"/>
              </a:rPr>
              <a:t>Rachel Cheng</a:t>
            </a:r>
            <a:endParaRPr>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a:solidFill>
                  <a:schemeClr val="accent2"/>
                </a:solidFill>
                <a:latin typeface="Hammersmith One"/>
                <a:ea typeface="Hammersmith One"/>
                <a:cs typeface="Hammersmith One"/>
                <a:sym typeface="Hammersmith One"/>
              </a:rPr>
              <a:t>22, Princeton, NJ</a:t>
            </a:r>
            <a:endParaRPr>
              <a:solidFill>
                <a:schemeClr val="accent2"/>
              </a:solidFill>
              <a:latin typeface="Hammersmith One"/>
              <a:ea typeface="Hammersmith One"/>
              <a:cs typeface="Hammersmith One"/>
              <a:sym typeface="Hammersmith One"/>
            </a:endParaRPr>
          </a:p>
          <a:p>
            <a:pPr indent="0" lvl="0" marL="0" rtl="0" algn="ctr">
              <a:spcBef>
                <a:spcPts val="0"/>
              </a:spcBef>
              <a:spcAft>
                <a:spcPts val="0"/>
              </a:spcAft>
              <a:buNone/>
            </a:pPr>
            <a:r>
              <a:rPr lang="en">
                <a:solidFill>
                  <a:schemeClr val="accent2"/>
                </a:solidFill>
                <a:latin typeface="Hammersmith One"/>
                <a:ea typeface="Hammersmith One"/>
                <a:cs typeface="Hammersmith One"/>
                <a:sym typeface="Hammersmith One"/>
              </a:rPr>
              <a:t>Working at McKinsey</a:t>
            </a:r>
            <a:endParaRPr>
              <a:solidFill>
                <a:schemeClr val="accent2"/>
              </a:solidFill>
              <a:latin typeface="Hammersmith One"/>
              <a:ea typeface="Hammersmith One"/>
              <a:cs typeface="Hammersmith One"/>
              <a:sym typeface="Hammersmith One"/>
            </a:endParaRPr>
          </a:p>
        </p:txBody>
      </p:sp>
      <p:pic>
        <p:nvPicPr>
          <p:cNvPr id="1414" name="Google Shape;1414;p59"/>
          <p:cNvPicPr preferRelativeResize="0"/>
          <p:nvPr/>
        </p:nvPicPr>
        <p:blipFill>
          <a:blip r:embed="rId3">
            <a:alphaModFix/>
          </a:blip>
          <a:stretch>
            <a:fillRect/>
          </a:stretch>
        </p:blipFill>
        <p:spPr>
          <a:xfrm>
            <a:off x="1714751" y="643071"/>
            <a:ext cx="2264650" cy="287833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8" name="Shape 1418"/>
        <p:cNvGrpSpPr/>
        <p:nvPr/>
      </p:nvGrpSpPr>
      <p:grpSpPr>
        <a:xfrm>
          <a:off x="0" y="0"/>
          <a:ext cx="0" cy="0"/>
          <a:chOff x="0" y="0"/>
          <a:chExt cx="0" cy="0"/>
        </a:xfrm>
      </p:grpSpPr>
      <p:sp>
        <p:nvSpPr>
          <p:cNvPr id="1419" name="Google Shape;1419;p60"/>
          <p:cNvSpPr txBox="1"/>
          <p:nvPr>
            <p:ph type="title"/>
          </p:nvPr>
        </p:nvSpPr>
        <p:spPr>
          <a:xfrm>
            <a:off x="1461300" y="1964850"/>
            <a:ext cx="6221400" cy="121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Revised POVs </a:t>
            </a:r>
            <a:endParaRPr sz="4300"/>
          </a:p>
          <a:p>
            <a:pPr indent="0" lvl="0" marL="0" rtl="0" algn="ctr">
              <a:spcBef>
                <a:spcPts val="0"/>
              </a:spcBef>
              <a:spcAft>
                <a:spcPts val="0"/>
              </a:spcAft>
              <a:buNone/>
            </a:pPr>
            <a:r>
              <a:rPr lang="en" sz="4300"/>
              <a:t>and HMWs</a:t>
            </a:r>
            <a:endParaRPr sz="4000"/>
          </a:p>
        </p:txBody>
      </p:sp>
      <p:sp>
        <p:nvSpPr>
          <p:cNvPr id="1420" name="Google Shape;1420;p60"/>
          <p:cNvSpPr txBox="1"/>
          <p:nvPr>
            <p:ph idx="2" type="title"/>
          </p:nvPr>
        </p:nvSpPr>
        <p:spPr>
          <a:xfrm>
            <a:off x="2019300" y="914400"/>
            <a:ext cx="5105400" cy="12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421" name="Google Shape;1421;p60"/>
          <p:cNvSpPr/>
          <p:nvPr/>
        </p:nvSpPr>
        <p:spPr>
          <a:xfrm>
            <a:off x="3881688" y="3438625"/>
            <a:ext cx="1380619" cy="52850"/>
          </a:xfrm>
          <a:custGeom>
            <a:rect b="b" l="l" r="r" t="t"/>
            <a:pathLst>
              <a:path extrusionOk="0" h="670" w="17505">
                <a:moveTo>
                  <a:pt x="0" y="0"/>
                </a:moveTo>
                <a:lnTo>
                  <a:pt x="0" y="669"/>
                </a:lnTo>
                <a:lnTo>
                  <a:pt x="17505" y="669"/>
                </a:lnTo>
                <a:lnTo>
                  <a:pt x="175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legant Education Pack for Students by Slidesgo">
  <a:themeElements>
    <a:clrScheme name="Simple Light">
      <a:dk1>
        <a:srgbClr val="FFFFFF"/>
      </a:dk1>
      <a:lt1>
        <a:srgbClr val="EDECDF"/>
      </a:lt1>
      <a:dk2>
        <a:srgbClr val="C8A591"/>
      </a:dk2>
      <a:lt2>
        <a:srgbClr val="FFFFFF"/>
      </a:lt2>
      <a:accent1>
        <a:srgbClr val="A0A299"/>
      </a:accent1>
      <a:accent2>
        <a:srgbClr val="40474B"/>
      </a:accent2>
      <a:accent3>
        <a:srgbClr val="C8A591"/>
      </a:accent3>
      <a:accent4>
        <a:srgbClr val="EDECDF"/>
      </a:accent4>
      <a:accent5>
        <a:srgbClr val="A0A299"/>
      </a:accent5>
      <a:accent6>
        <a:srgbClr val="FFFFFF"/>
      </a:accent6>
      <a:hlink>
        <a:srgbClr val="4047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